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3" r:id="rId2"/>
  </p:sldMasterIdLst>
  <p:notesMasterIdLst>
    <p:notesMasterId r:id="rId9"/>
  </p:notesMasterIdLst>
  <p:sldIdLst>
    <p:sldId id="274" r:id="rId3"/>
    <p:sldId id="271" r:id="rId4"/>
    <p:sldId id="273" r:id="rId5"/>
    <p:sldId id="272" r:id="rId6"/>
    <p:sldId id="275" r:id="rId7"/>
    <p:sldId id="268" r:id="rId8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5A5A"/>
    <a:srgbClr val="F9CB39"/>
    <a:srgbClr val="009BC0"/>
    <a:srgbClr val="DDD9C3"/>
    <a:srgbClr val="CFC095"/>
    <a:srgbClr val="D6CB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0"/>
  </p:normalViewPr>
  <p:slideViewPr>
    <p:cSldViewPr>
      <p:cViewPr>
        <p:scale>
          <a:sx n="25" d="100"/>
          <a:sy n="25" d="100"/>
        </p:scale>
        <p:origin x="1710" y="984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488F7-1FAC-40D2-BB7E-BA3CE28D8950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D21D1-52E2-420B-B491-CFF6D7BB79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47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lidemodel.com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can safely remove this slide. This slide</a:t>
            </a:r>
            <a:r>
              <a:rPr lang="en-US" baseline="0" dirty="0"/>
              <a:t> design was provided by SlideModel.com – You can download more templates, shapes and elements for PowerPoint from </a:t>
            </a:r>
            <a:r>
              <a:rPr lang="en-US" dirty="0">
                <a:hlinkClick r:id="rId3"/>
              </a:rPr>
              <a:t>http://slidemodel.com/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2D21D1-52E2-420B-B491-CFF6D7BB79F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35016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You can safely remove this slide. This slide</a:t>
            </a:r>
            <a:r>
              <a:rPr lang="en-US" baseline="0"/>
              <a:t> design was provided by SlideModel.com – You can download more templates, shapes and elements for PowerPoint from http://slidemodel.com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27449" y="3043730"/>
            <a:ext cx="5471437" cy="2137870"/>
          </a:xfrm>
        </p:spPr>
        <p:txBody>
          <a:bodyPr lIns="0" tIns="0" rIns="0" bIns="0" anchor="b" anchorCtr="0">
            <a:noAutofit/>
          </a:bodyPr>
          <a:lstStyle>
            <a:lvl1pPr algn="l">
              <a:defRPr lang="en-US" sz="4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6DB-6798-42D2-B9AD-FC6F1C72FC30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E275-BE14-4364-AEA2-5F5667C0FD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614138" y="5357596"/>
            <a:ext cx="5480275" cy="738404"/>
          </a:xfrm>
        </p:spPr>
        <p:txBody>
          <a:bodyPr lIns="0" rIns="0">
            <a:normAutofit/>
          </a:bodyPr>
          <a:lstStyle>
            <a:lvl1pPr marL="0" indent="0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3945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9"/>
            <a:ext cx="10360501" cy="1362075"/>
          </a:xfrm>
        </p:spPr>
        <p:txBody>
          <a:bodyPr anchor="t"/>
          <a:lstStyle>
            <a:lvl1pPr algn="l">
              <a:defRPr sz="5292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696">
                <a:solidFill>
                  <a:schemeClr val="tx1">
                    <a:tint val="75000"/>
                  </a:schemeClr>
                </a:solidFill>
              </a:defRPr>
            </a:lvl1pPr>
            <a:lvl2pPr marL="608761" indent="0">
              <a:buNone/>
              <a:defRPr sz="2396">
                <a:solidFill>
                  <a:schemeClr val="tx1">
                    <a:tint val="75000"/>
                  </a:schemeClr>
                </a:solidFill>
              </a:defRPr>
            </a:lvl2pPr>
            <a:lvl3pPr marL="1217525" indent="0">
              <a:buNone/>
              <a:defRPr sz="2096">
                <a:solidFill>
                  <a:schemeClr val="tx1">
                    <a:tint val="75000"/>
                  </a:schemeClr>
                </a:solidFill>
              </a:defRPr>
            </a:lvl3pPr>
            <a:lvl4pPr marL="1826287" indent="0">
              <a:buNone/>
              <a:defRPr sz="1896">
                <a:solidFill>
                  <a:schemeClr val="tx1">
                    <a:tint val="75000"/>
                  </a:schemeClr>
                </a:solidFill>
              </a:defRPr>
            </a:lvl4pPr>
            <a:lvl5pPr marL="2435049" indent="0">
              <a:buNone/>
              <a:defRPr sz="1896">
                <a:solidFill>
                  <a:schemeClr val="tx1">
                    <a:tint val="75000"/>
                  </a:schemeClr>
                </a:solidFill>
              </a:defRPr>
            </a:lvl5pPr>
            <a:lvl6pPr marL="3043812" indent="0">
              <a:buNone/>
              <a:defRPr sz="1896">
                <a:solidFill>
                  <a:schemeClr val="tx1">
                    <a:tint val="75000"/>
                  </a:schemeClr>
                </a:solidFill>
              </a:defRPr>
            </a:lvl6pPr>
            <a:lvl7pPr marL="3652574" indent="0">
              <a:buNone/>
              <a:defRPr sz="1896">
                <a:solidFill>
                  <a:schemeClr val="tx1">
                    <a:tint val="75000"/>
                  </a:schemeClr>
                </a:solidFill>
              </a:defRPr>
            </a:lvl7pPr>
            <a:lvl8pPr marL="4261335" indent="0">
              <a:buNone/>
              <a:defRPr sz="1896">
                <a:solidFill>
                  <a:schemeClr val="tx1">
                    <a:tint val="75000"/>
                  </a:schemeClr>
                </a:solidFill>
              </a:defRPr>
            </a:lvl8pPr>
            <a:lvl9pPr marL="4870099" indent="0">
              <a:buNone/>
              <a:defRPr sz="18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289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6"/>
            <a:ext cx="5383398" cy="4525963"/>
          </a:xfrm>
        </p:spPr>
        <p:txBody>
          <a:bodyPr/>
          <a:lstStyle>
            <a:lvl1pPr>
              <a:defRPr sz="3696"/>
            </a:lvl1pPr>
            <a:lvl2pPr>
              <a:defRPr sz="3196"/>
            </a:lvl2pPr>
            <a:lvl3pPr>
              <a:defRPr sz="2696"/>
            </a:lvl3pPr>
            <a:lvl4pPr>
              <a:defRPr sz="2396"/>
            </a:lvl4pPr>
            <a:lvl5pPr>
              <a:defRPr sz="2396"/>
            </a:lvl5pPr>
            <a:lvl6pPr>
              <a:defRPr sz="2396"/>
            </a:lvl6pPr>
            <a:lvl7pPr>
              <a:defRPr sz="2396"/>
            </a:lvl7pPr>
            <a:lvl8pPr>
              <a:defRPr sz="2396"/>
            </a:lvl8pPr>
            <a:lvl9pPr>
              <a:defRPr sz="239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6"/>
            <a:ext cx="5383398" cy="4525963"/>
          </a:xfrm>
        </p:spPr>
        <p:txBody>
          <a:bodyPr/>
          <a:lstStyle>
            <a:lvl1pPr>
              <a:defRPr sz="3696"/>
            </a:lvl1pPr>
            <a:lvl2pPr>
              <a:defRPr sz="3196"/>
            </a:lvl2pPr>
            <a:lvl3pPr>
              <a:defRPr sz="2696"/>
            </a:lvl3pPr>
            <a:lvl4pPr>
              <a:defRPr sz="2396"/>
            </a:lvl4pPr>
            <a:lvl5pPr>
              <a:defRPr sz="2396"/>
            </a:lvl5pPr>
            <a:lvl6pPr>
              <a:defRPr sz="2396"/>
            </a:lvl6pPr>
            <a:lvl7pPr>
              <a:defRPr sz="2396"/>
            </a:lvl7pPr>
            <a:lvl8pPr>
              <a:defRPr sz="2396"/>
            </a:lvl8pPr>
            <a:lvl9pPr>
              <a:defRPr sz="239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5500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5" y="1535117"/>
            <a:ext cx="5385514" cy="639763"/>
          </a:xfrm>
        </p:spPr>
        <p:txBody>
          <a:bodyPr anchor="b"/>
          <a:lstStyle>
            <a:lvl1pPr marL="0" indent="0">
              <a:buNone/>
              <a:defRPr sz="3196" b="1"/>
            </a:lvl1pPr>
            <a:lvl2pPr marL="608761" indent="0">
              <a:buNone/>
              <a:defRPr sz="2696" b="1"/>
            </a:lvl2pPr>
            <a:lvl3pPr marL="1217525" indent="0">
              <a:buNone/>
              <a:defRPr sz="2396" b="1"/>
            </a:lvl3pPr>
            <a:lvl4pPr marL="1826287" indent="0">
              <a:buNone/>
              <a:defRPr sz="2096" b="1"/>
            </a:lvl4pPr>
            <a:lvl5pPr marL="2435049" indent="0">
              <a:buNone/>
              <a:defRPr sz="2096" b="1"/>
            </a:lvl5pPr>
            <a:lvl6pPr marL="3043812" indent="0">
              <a:buNone/>
              <a:defRPr sz="2096" b="1"/>
            </a:lvl6pPr>
            <a:lvl7pPr marL="3652574" indent="0">
              <a:buNone/>
              <a:defRPr sz="2096" b="1"/>
            </a:lvl7pPr>
            <a:lvl8pPr marL="4261335" indent="0">
              <a:buNone/>
              <a:defRPr sz="2096" b="1"/>
            </a:lvl8pPr>
            <a:lvl9pPr marL="4870099" indent="0">
              <a:buNone/>
              <a:defRPr sz="209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5" y="2174875"/>
            <a:ext cx="5385514" cy="3951288"/>
          </a:xfrm>
        </p:spPr>
        <p:txBody>
          <a:bodyPr/>
          <a:lstStyle>
            <a:lvl1pPr>
              <a:defRPr sz="3196"/>
            </a:lvl1pPr>
            <a:lvl2pPr>
              <a:defRPr sz="2696"/>
            </a:lvl2pPr>
            <a:lvl3pPr>
              <a:defRPr sz="2396"/>
            </a:lvl3pPr>
            <a:lvl4pPr>
              <a:defRPr sz="2096"/>
            </a:lvl4pPr>
            <a:lvl5pPr>
              <a:defRPr sz="2096"/>
            </a:lvl5pPr>
            <a:lvl6pPr>
              <a:defRPr sz="2096"/>
            </a:lvl6pPr>
            <a:lvl7pPr>
              <a:defRPr sz="2096"/>
            </a:lvl7pPr>
            <a:lvl8pPr>
              <a:defRPr sz="2096"/>
            </a:lvl8pPr>
            <a:lvl9pPr>
              <a:defRPr sz="209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6" y="1535117"/>
            <a:ext cx="5387630" cy="639763"/>
          </a:xfrm>
        </p:spPr>
        <p:txBody>
          <a:bodyPr anchor="b"/>
          <a:lstStyle>
            <a:lvl1pPr marL="0" indent="0">
              <a:buNone/>
              <a:defRPr sz="3196" b="1"/>
            </a:lvl1pPr>
            <a:lvl2pPr marL="608761" indent="0">
              <a:buNone/>
              <a:defRPr sz="2696" b="1"/>
            </a:lvl2pPr>
            <a:lvl3pPr marL="1217525" indent="0">
              <a:buNone/>
              <a:defRPr sz="2396" b="1"/>
            </a:lvl3pPr>
            <a:lvl4pPr marL="1826287" indent="0">
              <a:buNone/>
              <a:defRPr sz="2096" b="1"/>
            </a:lvl4pPr>
            <a:lvl5pPr marL="2435049" indent="0">
              <a:buNone/>
              <a:defRPr sz="2096" b="1"/>
            </a:lvl5pPr>
            <a:lvl6pPr marL="3043812" indent="0">
              <a:buNone/>
              <a:defRPr sz="2096" b="1"/>
            </a:lvl6pPr>
            <a:lvl7pPr marL="3652574" indent="0">
              <a:buNone/>
              <a:defRPr sz="2096" b="1"/>
            </a:lvl7pPr>
            <a:lvl8pPr marL="4261335" indent="0">
              <a:buNone/>
              <a:defRPr sz="2096" b="1"/>
            </a:lvl8pPr>
            <a:lvl9pPr marL="4870099" indent="0">
              <a:buNone/>
              <a:defRPr sz="209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6" y="2174875"/>
            <a:ext cx="5387630" cy="3951288"/>
          </a:xfrm>
        </p:spPr>
        <p:txBody>
          <a:bodyPr/>
          <a:lstStyle>
            <a:lvl1pPr>
              <a:defRPr sz="3196"/>
            </a:lvl1pPr>
            <a:lvl2pPr>
              <a:defRPr sz="2696"/>
            </a:lvl2pPr>
            <a:lvl3pPr>
              <a:defRPr sz="2396"/>
            </a:lvl3pPr>
            <a:lvl4pPr>
              <a:defRPr sz="2096"/>
            </a:lvl4pPr>
            <a:lvl5pPr>
              <a:defRPr sz="2096"/>
            </a:lvl5pPr>
            <a:lvl6pPr>
              <a:defRPr sz="2096"/>
            </a:lvl6pPr>
            <a:lvl7pPr>
              <a:defRPr sz="2096"/>
            </a:lvl7pPr>
            <a:lvl8pPr>
              <a:defRPr sz="2096"/>
            </a:lvl8pPr>
            <a:lvl9pPr>
              <a:defRPr sz="209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9306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596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005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596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3375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9888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3" y="273057"/>
            <a:ext cx="4010039" cy="1162051"/>
          </a:xfrm>
        </p:spPr>
        <p:txBody>
          <a:bodyPr anchor="b"/>
          <a:lstStyle>
            <a:lvl1pPr algn="l">
              <a:defRPr sz="2696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60"/>
            <a:ext cx="6813892" cy="5853113"/>
          </a:xfrm>
        </p:spPr>
        <p:txBody>
          <a:bodyPr/>
          <a:lstStyle>
            <a:lvl1pPr>
              <a:defRPr sz="4296"/>
            </a:lvl1pPr>
            <a:lvl2pPr>
              <a:defRPr sz="3696"/>
            </a:lvl2pPr>
            <a:lvl3pPr>
              <a:defRPr sz="3196"/>
            </a:lvl3pPr>
            <a:lvl4pPr>
              <a:defRPr sz="2696"/>
            </a:lvl4pPr>
            <a:lvl5pPr>
              <a:defRPr sz="2696"/>
            </a:lvl5pPr>
            <a:lvl6pPr>
              <a:defRPr sz="2696"/>
            </a:lvl6pPr>
            <a:lvl7pPr>
              <a:defRPr sz="2696"/>
            </a:lvl7pPr>
            <a:lvl8pPr>
              <a:defRPr sz="2696"/>
            </a:lvl8pPr>
            <a:lvl9pPr>
              <a:defRPr sz="269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3" y="1435103"/>
            <a:ext cx="4010039" cy="4691063"/>
          </a:xfrm>
        </p:spPr>
        <p:txBody>
          <a:bodyPr/>
          <a:lstStyle>
            <a:lvl1pPr marL="0" indent="0">
              <a:buNone/>
              <a:defRPr sz="1896"/>
            </a:lvl1pPr>
            <a:lvl2pPr marL="608761" indent="0">
              <a:buNone/>
              <a:defRPr sz="1600"/>
            </a:lvl2pPr>
            <a:lvl3pPr marL="1217525" indent="0">
              <a:buNone/>
              <a:defRPr sz="1300"/>
            </a:lvl3pPr>
            <a:lvl4pPr marL="1826287" indent="0">
              <a:buNone/>
              <a:defRPr sz="1200"/>
            </a:lvl4pPr>
            <a:lvl5pPr marL="2435049" indent="0">
              <a:buNone/>
              <a:defRPr sz="1200"/>
            </a:lvl5pPr>
            <a:lvl6pPr marL="3043812" indent="0">
              <a:buNone/>
              <a:defRPr sz="1200"/>
            </a:lvl6pPr>
            <a:lvl7pPr marL="3652574" indent="0">
              <a:buNone/>
              <a:defRPr sz="1200"/>
            </a:lvl7pPr>
            <a:lvl8pPr marL="4261335" indent="0">
              <a:buNone/>
              <a:defRPr sz="1200"/>
            </a:lvl8pPr>
            <a:lvl9pPr marL="4870099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9735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9" y="4800608"/>
            <a:ext cx="7313295" cy="566739"/>
          </a:xfrm>
        </p:spPr>
        <p:txBody>
          <a:bodyPr anchor="b"/>
          <a:lstStyle>
            <a:lvl1pPr algn="l">
              <a:defRPr sz="2696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9" y="612775"/>
            <a:ext cx="7313295" cy="4114800"/>
          </a:xfrm>
        </p:spPr>
        <p:txBody>
          <a:bodyPr/>
          <a:lstStyle>
            <a:lvl1pPr marL="0" indent="0">
              <a:buNone/>
              <a:defRPr sz="4296"/>
            </a:lvl1pPr>
            <a:lvl2pPr marL="608761" indent="0">
              <a:buNone/>
              <a:defRPr sz="3696"/>
            </a:lvl2pPr>
            <a:lvl3pPr marL="1217525" indent="0">
              <a:buNone/>
              <a:defRPr sz="3196"/>
            </a:lvl3pPr>
            <a:lvl4pPr marL="1826287" indent="0">
              <a:buNone/>
              <a:defRPr sz="2696"/>
            </a:lvl4pPr>
            <a:lvl5pPr marL="2435049" indent="0">
              <a:buNone/>
              <a:defRPr sz="2696"/>
            </a:lvl5pPr>
            <a:lvl6pPr marL="3043812" indent="0">
              <a:buNone/>
              <a:defRPr sz="2696"/>
            </a:lvl6pPr>
            <a:lvl7pPr marL="3652574" indent="0">
              <a:buNone/>
              <a:defRPr sz="2696"/>
            </a:lvl7pPr>
            <a:lvl8pPr marL="4261335" indent="0">
              <a:buNone/>
              <a:defRPr sz="2696"/>
            </a:lvl8pPr>
            <a:lvl9pPr marL="4870099" indent="0">
              <a:buNone/>
              <a:defRPr sz="2696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9" y="5367346"/>
            <a:ext cx="7313295" cy="804863"/>
          </a:xfrm>
        </p:spPr>
        <p:txBody>
          <a:bodyPr/>
          <a:lstStyle>
            <a:lvl1pPr marL="0" indent="0">
              <a:buNone/>
              <a:defRPr sz="1896"/>
            </a:lvl1pPr>
            <a:lvl2pPr marL="608761" indent="0">
              <a:buNone/>
              <a:defRPr sz="1600"/>
            </a:lvl2pPr>
            <a:lvl3pPr marL="1217525" indent="0">
              <a:buNone/>
              <a:defRPr sz="1300"/>
            </a:lvl3pPr>
            <a:lvl4pPr marL="1826287" indent="0">
              <a:buNone/>
              <a:defRPr sz="1200"/>
            </a:lvl4pPr>
            <a:lvl5pPr marL="2435049" indent="0">
              <a:buNone/>
              <a:defRPr sz="1200"/>
            </a:lvl5pPr>
            <a:lvl6pPr marL="3043812" indent="0">
              <a:buNone/>
              <a:defRPr sz="1200"/>
            </a:lvl6pPr>
            <a:lvl7pPr marL="3652574" indent="0">
              <a:buNone/>
              <a:defRPr sz="1200"/>
            </a:lvl7pPr>
            <a:lvl8pPr marL="4261335" indent="0">
              <a:buNone/>
              <a:defRPr sz="1200"/>
            </a:lvl8pPr>
            <a:lvl9pPr marL="4870099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5540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766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47"/>
            <a:ext cx="274248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47"/>
            <a:ext cx="802431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693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36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model2">
    <p:bg>
      <p:bgPr>
        <a:gradFill flip="none" rotWithShape="1">
          <a:gsLst>
            <a:gs pos="55000">
              <a:srgbClr val="1181AE"/>
            </a:gs>
            <a:gs pos="0">
              <a:srgbClr val="1181AE"/>
            </a:gs>
            <a:gs pos="100000">
              <a:srgbClr val="095474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17834" y="2870641"/>
            <a:ext cx="5930678" cy="711081"/>
          </a:xfrm>
        </p:spPr>
        <p:txBody>
          <a:bodyPr>
            <a:normAutofit/>
          </a:bodyPr>
          <a:lstStyle>
            <a:lvl1pPr algn="ctr">
              <a:defRPr sz="3596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Open Sans" pitchFamily="34" charset="0"/>
                <a:cs typeface="Open Sans" pitchFamily="34" charset="0"/>
              </a:defRPr>
            </a:lvl1pPr>
          </a:lstStyle>
          <a:p>
            <a:r>
              <a:rPr lang="en-US"/>
              <a:t>SlideModel.com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514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3"/>
            <a:ext cx="5383398" cy="4525963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3"/>
            <a:ext cx="5383398" cy="4525963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8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7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49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model2">
    <p:bg>
      <p:bgPr>
        <a:gradFill flip="none" rotWithShape="1">
          <a:gsLst>
            <a:gs pos="55000">
              <a:srgbClr val="1181AE"/>
            </a:gs>
            <a:gs pos="0">
              <a:srgbClr val="1181AE"/>
            </a:gs>
            <a:gs pos="100000">
              <a:srgbClr val="095474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17834" y="2870635"/>
            <a:ext cx="5930678" cy="711081"/>
          </a:xfrm>
        </p:spPr>
        <p:txBody>
          <a:bodyPr>
            <a:normAutofit/>
          </a:bodyPr>
          <a:lstStyle>
            <a:lvl1pPr algn="ctr">
              <a:defRPr sz="3600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Open Sans" pitchFamily="34" charset="0"/>
                <a:cs typeface="Open Sans" pitchFamily="34" charset="0"/>
              </a:defRPr>
            </a:lvl1pPr>
          </a:lstStyle>
          <a:p>
            <a:r>
              <a:rPr lang="en-US"/>
              <a:t>SlideModel.com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970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" y="3886200"/>
            <a:ext cx="12188825" cy="29718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65000"/>
                  <a:alpha val="53000"/>
                </a:schemeClr>
              </a:gs>
              <a:gs pos="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40" tIns="45671" rIns="91340" bIns="45671" rtlCol="0" anchor="ctr"/>
          <a:lstStyle/>
          <a:p>
            <a:pPr algn="ctr"/>
            <a:endParaRPr lang="en-US" sz="1796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6" y="3887117"/>
            <a:ext cx="10360501" cy="610820"/>
          </a:xfrm>
        </p:spPr>
        <p:txBody>
          <a:bodyPr/>
          <a:lstStyle>
            <a:lvl1pPr algn="ctr">
              <a:defRPr lang="en-US" sz="3996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4399020"/>
            <a:ext cx="8532178" cy="764440"/>
          </a:xfrm>
        </p:spPr>
        <p:txBody>
          <a:bodyPr>
            <a:normAutofit/>
          </a:bodyPr>
          <a:lstStyle>
            <a:lvl1pPr marL="0" indent="0" algn="ctr">
              <a:buNone/>
              <a:defRPr lang="en-US" sz="2396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8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74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62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49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36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24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1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698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6DB-6798-42D2-B9AD-FC6F1C72FC30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E275-BE14-4364-AEA2-5F5667C0F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790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6" y="2130434"/>
            <a:ext cx="10360501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8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7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62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38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25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13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00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574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501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41"/>
            <a:ext cx="10969943" cy="711081"/>
          </a:xfrm>
          <a:prstGeom prst="rect">
            <a:avLst/>
          </a:prstGeom>
        </p:spPr>
        <p:txBody>
          <a:bodyPr vert="horz" lIns="0" tIns="60949" rIns="0" bIns="60949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138426"/>
            <a:ext cx="10969943" cy="4987739"/>
          </a:xfrm>
          <a:prstGeom prst="rect">
            <a:avLst/>
          </a:prstGeom>
        </p:spPr>
        <p:txBody>
          <a:bodyPr vert="horz" lIns="0" tIns="60949" rIns="0" bIns="60949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3"/>
            <a:ext cx="2844059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404F2-BE9A-4460-8815-8F645183555F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3"/>
            <a:ext cx="385979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6" y="6356353"/>
            <a:ext cx="2844059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50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50" r:id="rId2"/>
    <p:sldLayoutId id="2147483652" r:id="rId3"/>
    <p:sldLayoutId id="2147483654" r:id="rId4"/>
    <p:sldLayoutId id="2147483655" r:id="rId5"/>
    <p:sldLayoutId id="2147483660" r:id="rId6"/>
  </p:sldLayoutIdLst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0" indent="0" algn="l" defTabSz="1218987" rtl="0" eaLnBrk="1" latinLnBrk="0" hangingPunct="1">
        <a:spcBef>
          <a:spcPct val="20000"/>
        </a:spcBef>
        <a:buFontTx/>
        <a:buNone/>
        <a:defRPr sz="18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09494" indent="0" algn="l" defTabSz="1218987" rtl="0" eaLnBrk="1" latinLnBrk="0" hangingPunct="1">
        <a:spcBef>
          <a:spcPct val="20000"/>
        </a:spcBef>
        <a:buFontTx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18986" indent="0" algn="l" defTabSz="1218987" rtl="0" eaLnBrk="1" latinLnBrk="0" hangingPunct="1">
        <a:spcBef>
          <a:spcPct val="20000"/>
        </a:spcBef>
        <a:buFontTx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828480" indent="0" algn="l" defTabSz="1218987" rtl="0" eaLnBrk="1" latinLnBrk="0" hangingPunct="1">
        <a:spcBef>
          <a:spcPct val="20000"/>
        </a:spcBef>
        <a:buFontTx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437973" indent="0" algn="l" defTabSz="1218987" rtl="0" eaLnBrk="1" latinLnBrk="0" hangingPunct="1">
        <a:spcBef>
          <a:spcPct val="20000"/>
        </a:spcBef>
        <a:buFontTx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5" y="274647"/>
            <a:ext cx="10969943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5" y="1138426"/>
            <a:ext cx="10969943" cy="4987739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9"/>
            <a:ext cx="2844059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404F2-BE9A-4460-8815-8F645183555F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9" y="6356359"/>
            <a:ext cx="385979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9" y="6356359"/>
            <a:ext cx="2844059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257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</p:sldLayoutIdLst>
  <p:txStyles>
    <p:titleStyle>
      <a:lvl1pPr algn="l" defTabSz="1217525" rtl="0" eaLnBrk="1" latinLnBrk="0" hangingPunct="1">
        <a:spcBef>
          <a:spcPct val="0"/>
        </a:spcBef>
        <a:buNone/>
        <a:defRPr sz="35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6572" indent="-456572" algn="l" defTabSz="1217525" rtl="0" eaLnBrk="1" latinLnBrk="0" hangingPunct="1">
        <a:spcBef>
          <a:spcPct val="20000"/>
        </a:spcBef>
        <a:buFont typeface="Arial" pitchFamily="34" charset="0"/>
        <a:buChar char="•"/>
        <a:defRPr sz="3596" kern="1200">
          <a:solidFill>
            <a:schemeClr val="tx1"/>
          </a:solidFill>
          <a:latin typeface="+mj-lt"/>
          <a:ea typeface="+mn-ea"/>
          <a:cs typeface="+mn-cs"/>
        </a:defRPr>
      </a:lvl1pPr>
      <a:lvl2pPr marL="989239" indent="-380477" algn="l" defTabSz="1217525" rtl="0" eaLnBrk="1" latinLnBrk="0" hangingPunct="1">
        <a:spcBef>
          <a:spcPct val="20000"/>
        </a:spcBef>
        <a:buFont typeface="Arial" pitchFamily="34" charset="0"/>
        <a:buChar char="–"/>
        <a:defRPr sz="3196" kern="1200">
          <a:solidFill>
            <a:schemeClr val="tx1"/>
          </a:solidFill>
          <a:latin typeface="+mj-lt"/>
          <a:ea typeface="+mn-ea"/>
          <a:cs typeface="+mn-cs"/>
        </a:defRPr>
      </a:lvl2pPr>
      <a:lvl3pPr marL="1521905" indent="-304383" algn="l" defTabSz="1217525" rtl="0" eaLnBrk="1" latinLnBrk="0" hangingPunct="1">
        <a:spcBef>
          <a:spcPct val="20000"/>
        </a:spcBef>
        <a:buFont typeface="Arial" pitchFamily="34" charset="0"/>
        <a:buChar char="•"/>
        <a:defRPr sz="2396" kern="1200">
          <a:solidFill>
            <a:schemeClr val="tx1"/>
          </a:solidFill>
          <a:latin typeface="+mj-lt"/>
          <a:ea typeface="+mn-ea"/>
          <a:cs typeface="+mn-cs"/>
        </a:defRPr>
      </a:lvl3pPr>
      <a:lvl4pPr marL="2130668" indent="-304383" algn="l" defTabSz="1217525" rtl="0" eaLnBrk="1" latinLnBrk="0" hangingPunct="1">
        <a:spcBef>
          <a:spcPct val="20000"/>
        </a:spcBef>
        <a:buFont typeface="Arial" pitchFamily="34" charset="0"/>
        <a:buChar char="–"/>
        <a:defRPr sz="1996" kern="1200">
          <a:solidFill>
            <a:schemeClr val="tx1"/>
          </a:solidFill>
          <a:latin typeface="+mj-lt"/>
          <a:ea typeface="+mn-ea"/>
          <a:cs typeface="+mn-cs"/>
        </a:defRPr>
      </a:lvl4pPr>
      <a:lvl5pPr marL="2739430" indent="-304383" algn="l" defTabSz="1217525" rtl="0" eaLnBrk="1" latinLnBrk="0" hangingPunct="1">
        <a:spcBef>
          <a:spcPct val="20000"/>
        </a:spcBef>
        <a:buFont typeface="Arial" pitchFamily="34" charset="0"/>
        <a:buChar char="»"/>
        <a:defRPr sz="1996" kern="1200">
          <a:solidFill>
            <a:schemeClr val="tx1"/>
          </a:solidFill>
          <a:latin typeface="+mj-lt"/>
          <a:ea typeface="+mn-ea"/>
          <a:cs typeface="+mn-cs"/>
        </a:defRPr>
      </a:lvl5pPr>
      <a:lvl6pPr marL="3348192" indent="-304383" algn="l" defTabSz="1217525" rtl="0" eaLnBrk="1" latinLnBrk="0" hangingPunct="1">
        <a:spcBef>
          <a:spcPct val="20000"/>
        </a:spcBef>
        <a:buFont typeface="Arial" pitchFamily="34" charset="0"/>
        <a:buChar char="•"/>
        <a:defRPr sz="2696" kern="1200">
          <a:solidFill>
            <a:schemeClr val="tx1"/>
          </a:solidFill>
          <a:latin typeface="+mn-lt"/>
          <a:ea typeface="+mn-ea"/>
          <a:cs typeface="+mn-cs"/>
        </a:defRPr>
      </a:lvl6pPr>
      <a:lvl7pPr marL="3956955" indent="-304383" algn="l" defTabSz="1217525" rtl="0" eaLnBrk="1" latinLnBrk="0" hangingPunct="1">
        <a:spcBef>
          <a:spcPct val="20000"/>
        </a:spcBef>
        <a:buFont typeface="Arial" pitchFamily="34" charset="0"/>
        <a:buChar char="•"/>
        <a:defRPr sz="2696" kern="1200">
          <a:solidFill>
            <a:schemeClr val="tx1"/>
          </a:solidFill>
          <a:latin typeface="+mn-lt"/>
          <a:ea typeface="+mn-ea"/>
          <a:cs typeface="+mn-cs"/>
        </a:defRPr>
      </a:lvl7pPr>
      <a:lvl8pPr marL="4565717" indent="-304383" algn="l" defTabSz="1217525" rtl="0" eaLnBrk="1" latinLnBrk="0" hangingPunct="1">
        <a:spcBef>
          <a:spcPct val="20000"/>
        </a:spcBef>
        <a:buFont typeface="Arial" pitchFamily="34" charset="0"/>
        <a:buChar char="•"/>
        <a:defRPr sz="2696" kern="1200">
          <a:solidFill>
            <a:schemeClr val="tx1"/>
          </a:solidFill>
          <a:latin typeface="+mn-lt"/>
          <a:ea typeface="+mn-ea"/>
          <a:cs typeface="+mn-cs"/>
        </a:defRPr>
      </a:lvl8pPr>
      <a:lvl9pPr marL="5174479" indent="-304383" algn="l" defTabSz="1217525" rtl="0" eaLnBrk="1" latinLnBrk="0" hangingPunct="1">
        <a:spcBef>
          <a:spcPct val="20000"/>
        </a:spcBef>
        <a:buFont typeface="Arial" pitchFamily="34" charset="0"/>
        <a:buChar char="•"/>
        <a:defRPr sz="269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7525" rtl="0" eaLnBrk="1" latinLnBrk="0" hangingPunct="1">
        <a:defRPr sz="2396" kern="1200">
          <a:solidFill>
            <a:schemeClr val="tx1"/>
          </a:solidFill>
          <a:latin typeface="+mn-lt"/>
          <a:ea typeface="+mn-ea"/>
          <a:cs typeface="+mn-cs"/>
        </a:defRPr>
      </a:lvl1pPr>
      <a:lvl2pPr marL="608761" algn="l" defTabSz="1217525" rtl="0" eaLnBrk="1" latinLnBrk="0" hangingPunct="1">
        <a:defRPr sz="2396" kern="1200">
          <a:solidFill>
            <a:schemeClr val="tx1"/>
          </a:solidFill>
          <a:latin typeface="+mn-lt"/>
          <a:ea typeface="+mn-ea"/>
          <a:cs typeface="+mn-cs"/>
        </a:defRPr>
      </a:lvl2pPr>
      <a:lvl3pPr marL="1217525" algn="l" defTabSz="1217525" rtl="0" eaLnBrk="1" latinLnBrk="0" hangingPunct="1">
        <a:defRPr sz="2396" kern="1200">
          <a:solidFill>
            <a:schemeClr val="tx1"/>
          </a:solidFill>
          <a:latin typeface="+mn-lt"/>
          <a:ea typeface="+mn-ea"/>
          <a:cs typeface="+mn-cs"/>
        </a:defRPr>
      </a:lvl3pPr>
      <a:lvl4pPr marL="1826287" algn="l" defTabSz="1217525" rtl="0" eaLnBrk="1" latinLnBrk="0" hangingPunct="1">
        <a:defRPr sz="2396" kern="1200">
          <a:solidFill>
            <a:schemeClr val="tx1"/>
          </a:solidFill>
          <a:latin typeface="+mn-lt"/>
          <a:ea typeface="+mn-ea"/>
          <a:cs typeface="+mn-cs"/>
        </a:defRPr>
      </a:lvl4pPr>
      <a:lvl5pPr marL="2435049" algn="l" defTabSz="1217525" rtl="0" eaLnBrk="1" latinLnBrk="0" hangingPunct="1">
        <a:defRPr sz="2396" kern="1200">
          <a:solidFill>
            <a:schemeClr val="tx1"/>
          </a:solidFill>
          <a:latin typeface="+mn-lt"/>
          <a:ea typeface="+mn-ea"/>
          <a:cs typeface="+mn-cs"/>
        </a:defRPr>
      </a:lvl5pPr>
      <a:lvl6pPr marL="3043812" algn="l" defTabSz="1217525" rtl="0" eaLnBrk="1" latinLnBrk="0" hangingPunct="1">
        <a:defRPr sz="2396" kern="1200">
          <a:solidFill>
            <a:schemeClr val="tx1"/>
          </a:solidFill>
          <a:latin typeface="+mn-lt"/>
          <a:ea typeface="+mn-ea"/>
          <a:cs typeface="+mn-cs"/>
        </a:defRPr>
      </a:lvl6pPr>
      <a:lvl7pPr marL="3652574" algn="l" defTabSz="1217525" rtl="0" eaLnBrk="1" latinLnBrk="0" hangingPunct="1">
        <a:defRPr sz="2396" kern="1200">
          <a:solidFill>
            <a:schemeClr val="tx1"/>
          </a:solidFill>
          <a:latin typeface="+mn-lt"/>
          <a:ea typeface="+mn-ea"/>
          <a:cs typeface="+mn-cs"/>
        </a:defRPr>
      </a:lvl7pPr>
      <a:lvl8pPr marL="4261335" algn="l" defTabSz="1217525" rtl="0" eaLnBrk="1" latinLnBrk="0" hangingPunct="1">
        <a:defRPr sz="2396" kern="1200">
          <a:solidFill>
            <a:schemeClr val="tx1"/>
          </a:solidFill>
          <a:latin typeface="+mn-lt"/>
          <a:ea typeface="+mn-ea"/>
          <a:cs typeface="+mn-cs"/>
        </a:defRPr>
      </a:lvl8pPr>
      <a:lvl9pPr marL="4870099" algn="l" defTabSz="1217525" rtl="0" eaLnBrk="1" latinLnBrk="0" hangingPunct="1">
        <a:defRPr sz="23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ctsheet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/>
        </p:nvSpPr>
        <p:spPr>
          <a:xfrm rot="1037435">
            <a:off x="1096758" y="2309619"/>
            <a:ext cx="7510118" cy="4016994"/>
          </a:xfrm>
          <a:prstGeom prst="ellipse">
            <a:avLst/>
          </a:prstGeom>
          <a:gradFill>
            <a:gsLst>
              <a:gs pos="29000">
                <a:schemeClr val="bg1">
                  <a:lumMod val="50000"/>
                  <a:alpha val="61000"/>
                </a:schemeClr>
              </a:gs>
              <a:gs pos="91000">
                <a:schemeClr val="bg1">
                  <a:lumMod val="50000"/>
                  <a:alpha val="0"/>
                </a:schemeClr>
              </a:gs>
            </a:gsLst>
            <a:lin ang="13200000" scaled="0"/>
          </a:gradFill>
          <a:ln>
            <a:noFill/>
          </a:ln>
          <a:effectLst>
            <a:softEdge rad="952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Free 3D Slides for PowerPoint</a:t>
            </a:r>
            <a:endParaRPr lang="en-US" dirty="0"/>
          </a:p>
        </p:txBody>
      </p:sp>
      <p:sp>
        <p:nvSpPr>
          <p:cNvPr id="3" name="Freeform 2"/>
          <p:cNvSpPr/>
          <p:nvPr/>
        </p:nvSpPr>
        <p:spPr>
          <a:xfrm>
            <a:off x="5433753" y="1798593"/>
            <a:ext cx="1710317" cy="1554207"/>
          </a:xfrm>
          <a:custGeom>
            <a:avLst/>
            <a:gdLst>
              <a:gd name="connsiteX0" fmla="*/ 1004983 w 2440953"/>
              <a:gd name="connsiteY0" fmla="*/ 0 h 2218205"/>
              <a:gd name="connsiteX1" fmla="*/ 1098491 w 2440953"/>
              <a:gd name="connsiteY1" fmla="*/ 41923 h 2218205"/>
              <a:gd name="connsiteX2" fmla="*/ 2428553 w 2440953"/>
              <a:gd name="connsiteY2" fmla="*/ 1972643 h 2218205"/>
              <a:gd name="connsiteX3" fmla="*/ 2440953 w 2440953"/>
              <a:gd name="connsiteY3" fmla="*/ 2218205 h 2218205"/>
              <a:gd name="connsiteX4" fmla="*/ 0 w 2440953"/>
              <a:gd name="connsiteY4" fmla="*/ 2218205 h 2218205"/>
              <a:gd name="connsiteX0" fmla="*/ 1004983 w 2441010"/>
              <a:gd name="connsiteY0" fmla="*/ 0 h 2218205"/>
              <a:gd name="connsiteX1" fmla="*/ 1098491 w 2441010"/>
              <a:gd name="connsiteY1" fmla="*/ 41923 h 2218205"/>
              <a:gd name="connsiteX2" fmla="*/ 2428553 w 2441010"/>
              <a:gd name="connsiteY2" fmla="*/ 1972643 h 2218205"/>
              <a:gd name="connsiteX3" fmla="*/ 2440953 w 2441010"/>
              <a:gd name="connsiteY3" fmla="*/ 2218205 h 2218205"/>
              <a:gd name="connsiteX4" fmla="*/ 0 w 2441010"/>
              <a:gd name="connsiteY4" fmla="*/ 2218205 h 2218205"/>
              <a:gd name="connsiteX5" fmla="*/ 1004983 w 2441010"/>
              <a:gd name="connsiteY5" fmla="*/ 0 h 2218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41010" h="2218205">
                <a:moveTo>
                  <a:pt x="1004983" y="0"/>
                </a:moveTo>
                <a:lnTo>
                  <a:pt x="1098491" y="41923"/>
                </a:lnTo>
                <a:cubicBezTo>
                  <a:pt x="1824531" y="408246"/>
                  <a:pt x="2342629" y="1126564"/>
                  <a:pt x="2428553" y="1972643"/>
                </a:cubicBezTo>
                <a:cubicBezTo>
                  <a:pt x="2432686" y="2054497"/>
                  <a:pt x="2441817" y="2131355"/>
                  <a:pt x="2440953" y="2218205"/>
                </a:cubicBezTo>
                <a:lnTo>
                  <a:pt x="0" y="2218205"/>
                </a:lnTo>
                <a:lnTo>
                  <a:pt x="1004983" y="0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scene3d>
            <a:camera prst="isometricTopUp"/>
            <a:lightRig rig="soft" dir="t">
              <a:rot lat="0" lon="0" rev="4800000"/>
            </a:lightRig>
          </a:scene3d>
          <a:sp3d extrusionH="20320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3986119" y="1820401"/>
            <a:ext cx="2413577" cy="1707210"/>
          </a:xfrm>
          <a:custGeom>
            <a:avLst/>
            <a:gdLst>
              <a:gd name="connsiteX0" fmla="*/ 2440346 w 3444723"/>
              <a:gd name="connsiteY0" fmla="*/ 0 h 2436578"/>
              <a:gd name="connsiteX1" fmla="*/ 3335233 w 3444723"/>
              <a:gd name="connsiteY1" fmla="*/ 169285 h 2436578"/>
              <a:gd name="connsiteX2" fmla="*/ 3444723 w 3444723"/>
              <a:gd name="connsiteY2" fmla="*/ 218373 h 2436578"/>
              <a:gd name="connsiteX3" fmla="*/ 2439740 w 3444723"/>
              <a:gd name="connsiteY3" fmla="*/ 2436578 h 2436578"/>
              <a:gd name="connsiteX4" fmla="*/ 0 w 3444723"/>
              <a:gd name="connsiteY4" fmla="*/ 2436578 h 2436578"/>
              <a:gd name="connsiteX5" fmla="*/ 12400 w 3444723"/>
              <a:gd name="connsiteY5" fmla="*/ 2191016 h 2436578"/>
              <a:gd name="connsiteX6" fmla="*/ 2440346 w 3444723"/>
              <a:gd name="connsiteY6" fmla="*/ 0 h 2436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44723" h="2436578">
                <a:moveTo>
                  <a:pt x="2440346" y="0"/>
                </a:moveTo>
                <a:cubicBezTo>
                  <a:pt x="2756255" y="0"/>
                  <a:pt x="3058145" y="60022"/>
                  <a:pt x="3335233" y="169285"/>
                </a:cubicBezTo>
                <a:lnTo>
                  <a:pt x="3444723" y="218373"/>
                </a:lnTo>
                <a:lnTo>
                  <a:pt x="2439740" y="2436578"/>
                </a:lnTo>
                <a:lnTo>
                  <a:pt x="0" y="2436578"/>
                </a:lnTo>
                <a:lnTo>
                  <a:pt x="12400" y="2191016"/>
                </a:lnTo>
                <a:cubicBezTo>
                  <a:pt x="137380" y="960355"/>
                  <a:pt x="1176712" y="0"/>
                  <a:pt x="2440346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scene3d>
            <a:camera prst="isometricTopUp"/>
            <a:lightRig rig="soft" dir="t">
              <a:rot lat="0" lon="0" rev="13200000"/>
            </a:lightRig>
          </a:scene3d>
          <a:sp3d extrusionH="2540000" prstMaterial="plastic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 flipV="1">
            <a:off x="6368573" y="3198239"/>
            <a:ext cx="1700327" cy="1077605"/>
          </a:xfrm>
          <a:custGeom>
            <a:avLst/>
            <a:gdLst>
              <a:gd name="connsiteX0" fmla="*/ 1874645 w 2426045"/>
              <a:gd name="connsiteY0" fmla="*/ 0 h 1537988"/>
              <a:gd name="connsiteX1" fmla="*/ 1923689 w 2426045"/>
              <a:gd name="connsiteY1" fmla="*/ 58357 h 1537988"/>
              <a:gd name="connsiteX2" fmla="*/ 2413645 w 2426045"/>
              <a:gd name="connsiteY2" fmla="*/ 1292426 h 1537988"/>
              <a:gd name="connsiteX3" fmla="*/ 2426045 w 2426045"/>
              <a:gd name="connsiteY3" fmla="*/ 1537988 h 1537988"/>
              <a:gd name="connsiteX4" fmla="*/ 0 w 2426045"/>
              <a:gd name="connsiteY4" fmla="*/ 1537988 h 1537988"/>
              <a:gd name="connsiteX0" fmla="*/ 1874645 w 2426045"/>
              <a:gd name="connsiteY0" fmla="*/ 0 h 1537988"/>
              <a:gd name="connsiteX1" fmla="*/ 1923689 w 2426045"/>
              <a:gd name="connsiteY1" fmla="*/ 58357 h 1537988"/>
              <a:gd name="connsiteX2" fmla="*/ 2413645 w 2426045"/>
              <a:gd name="connsiteY2" fmla="*/ 1292426 h 1537988"/>
              <a:gd name="connsiteX3" fmla="*/ 2426045 w 2426045"/>
              <a:gd name="connsiteY3" fmla="*/ 1537988 h 1537988"/>
              <a:gd name="connsiteX4" fmla="*/ 0 w 2426045"/>
              <a:gd name="connsiteY4" fmla="*/ 1537988 h 1537988"/>
              <a:gd name="connsiteX5" fmla="*/ 1874645 w 2426045"/>
              <a:gd name="connsiteY5" fmla="*/ 0 h 1537988"/>
              <a:gd name="connsiteX0" fmla="*/ 1874645 w 2426753"/>
              <a:gd name="connsiteY0" fmla="*/ 0 h 1537988"/>
              <a:gd name="connsiteX1" fmla="*/ 1923689 w 2426753"/>
              <a:gd name="connsiteY1" fmla="*/ 58357 h 1537988"/>
              <a:gd name="connsiteX2" fmla="*/ 2413645 w 2426753"/>
              <a:gd name="connsiteY2" fmla="*/ 1292426 h 1537988"/>
              <a:gd name="connsiteX3" fmla="*/ 2426045 w 2426753"/>
              <a:gd name="connsiteY3" fmla="*/ 1537988 h 1537988"/>
              <a:gd name="connsiteX4" fmla="*/ 0 w 2426753"/>
              <a:gd name="connsiteY4" fmla="*/ 1537988 h 1537988"/>
              <a:gd name="connsiteX5" fmla="*/ 1874645 w 2426753"/>
              <a:gd name="connsiteY5" fmla="*/ 0 h 1537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26753" h="1537988">
                <a:moveTo>
                  <a:pt x="1874645" y="0"/>
                </a:moveTo>
                <a:lnTo>
                  <a:pt x="1923689" y="58357"/>
                </a:lnTo>
                <a:cubicBezTo>
                  <a:pt x="2191329" y="407442"/>
                  <a:pt x="2366777" y="830928"/>
                  <a:pt x="2413645" y="1292426"/>
                </a:cubicBezTo>
                <a:cubicBezTo>
                  <a:pt x="2417778" y="1374280"/>
                  <a:pt x="2429772" y="1456134"/>
                  <a:pt x="2426045" y="1537988"/>
                </a:cubicBezTo>
                <a:lnTo>
                  <a:pt x="0" y="1537988"/>
                </a:lnTo>
                <a:lnTo>
                  <a:pt x="187464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scene3d>
            <a:camera prst="isometricTopUp"/>
            <a:lightRig rig="soft" dir="t">
              <a:rot lat="0" lon="0" rev="7800000"/>
            </a:lightRig>
          </a:scene3d>
          <a:sp3d extrusionH="12700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 flipV="1">
            <a:off x="5169345" y="3986790"/>
            <a:ext cx="3033360" cy="1707210"/>
          </a:xfrm>
          <a:custGeom>
            <a:avLst/>
            <a:gdLst>
              <a:gd name="connsiteX0" fmla="*/ 2440346 w 4329293"/>
              <a:gd name="connsiteY0" fmla="*/ 0 h 2436578"/>
              <a:gd name="connsiteX1" fmla="*/ 4237003 w 4329293"/>
              <a:gd name="connsiteY1" fmla="*/ 788773 h 2436578"/>
              <a:gd name="connsiteX2" fmla="*/ 4329293 w 4329293"/>
              <a:gd name="connsiteY2" fmla="*/ 898590 h 2436578"/>
              <a:gd name="connsiteX3" fmla="*/ 2454648 w 4329293"/>
              <a:gd name="connsiteY3" fmla="*/ 2436578 h 2436578"/>
              <a:gd name="connsiteX4" fmla="*/ 0 w 4329293"/>
              <a:gd name="connsiteY4" fmla="*/ 2436578 h 2436578"/>
              <a:gd name="connsiteX5" fmla="*/ 12400 w 4329293"/>
              <a:gd name="connsiteY5" fmla="*/ 2191016 h 2436578"/>
              <a:gd name="connsiteX6" fmla="*/ 2440346 w 4329293"/>
              <a:gd name="connsiteY6" fmla="*/ 0 h 2436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29293" h="2436578">
                <a:moveTo>
                  <a:pt x="2440346" y="0"/>
                </a:moveTo>
                <a:cubicBezTo>
                  <a:pt x="3151141" y="0"/>
                  <a:pt x="3790964" y="303862"/>
                  <a:pt x="4237003" y="788773"/>
                </a:cubicBezTo>
                <a:lnTo>
                  <a:pt x="4329293" y="898590"/>
                </a:lnTo>
                <a:lnTo>
                  <a:pt x="2454648" y="2436578"/>
                </a:lnTo>
                <a:lnTo>
                  <a:pt x="0" y="2436578"/>
                </a:lnTo>
                <a:lnTo>
                  <a:pt x="12400" y="2191016"/>
                </a:lnTo>
                <a:cubicBezTo>
                  <a:pt x="137380" y="960355"/>
                  <a:pt x="1176712" y="0"/>
                  <a:pt x="244034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scene3d>
            <a:camera prst="isometricTopUp"/>
            <a:lightRig rig="soft" dir="t">
              <a:rot lat="0" lon="0" rev="8400000"/>
            </a:lightRig>
          </a:scene3d>
          <a:sp3d extrusionH="6350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6333452" y="4679005"/>
            <a:ext cx="322782" cy="322780"/>
            <a:chOff x="7103221" y="4843294"/>
            <a:chExt cx="507008" cy="507008"/>
          </a:xfrm>
          <a:solidFill>
            <a:schemeClr val="tx1">
              <a:lumMod val="75000"/>
              <a:lumOff val="25000"/>
            </a:schemeClr>
          </a:solidFill>
          <a:effectLst/>
          <a:scene3d>
            <a:camera prst="orthographicFront"/>
            <a:lightRig rig="threePt" dir="t"/>
          </a:scene3d>
        </p:grpSpPr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7103221" y="5304708"/>
              <a:ext cx="507008" cy="45594"/>
            </a:xfrm>
            <a:custGeom>
              <a:avLst/>
              <a:gdLst>
                <a:gd name="T0" fmla="*/ 25 w 556"/>
                <a:gd name="T1" fmla="*/ 0 h 50"/>
                <a:gd name="T2" fmla="*/ 530 w 556"/>
                <a:gd name="T3" fmla="*/ 0 h 50"/>
                <a:gd name="T4" fmla="*/ 543 w 556"/>
                <a:gd name="T5" fmla="*/ 3 h 50"/>
                <a:gd name="T6" fmla="*/ 552 w 556"/>
                <a:gd name="T7" fmla="*/ 12 h 50"/>
                <a:gd name="T8" fmla="*/ 556 w 556"/>
                <a:gd name="T9" fmla="*/ 25 h 50"/>
                <a:gd name="T10" fmla="*/ 552 w 556"/>
                <a:gd name="T11" fmla="*/ 38 h 50"/>
                <a:gd name="T12" fmla="*/ 543 w 556"/>
                <a:gd name="T13" fmla="*/ 47 h 50"/>
                <a:gd name="T14" fmla="*/ 530 w 556"/>
                <a:gd name="T15" fmla="*/ 50 h 50"/>
                <a:gd name="T16" fmla="*/ 25 w 556"/>
                <a:gd name="T17" fmla="*/ 50 h 50"/>
                <a:gd name="T18" fmla="*/ 12 w 556"/>
                <a:gd name="T19" fmla="*/ 47 h 50"/>
                <a:gd name="T20" fmla="*/ 3 w 556"/>
                <a:gd name="T21" fmla="*/ 38 h 50"/>
                <a:gd name="T22" fmla="*/ 0 w 556"/>
                <a:gd name="T23" fmla="*/ 25 h 50"/>
                <a:gd name="T24" fmla="*/ 3 w 556"/>
                <a:gd name="T25" fmla="*/ 12 h 50"/>
                <a:gd name="T26" fmla="*/ 12 w 556"/>
                <a:gd name="T27" fmla="*/ 3 h 50"/>
                <a:gd name="T28" fmla="*/ 25 w 556"/>
                <a:gd name="T29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56" h="50">
                  <a:moveTo>
                    <a:pt x="25" y="0"/>
                  </a:moveTo>
                  <a:lnTo>
                    <a:pt x="530" y="0"/>
                  </a:lnTo>
                  <a:lnTo>
                    <a:pt x="543" y="3"/>
                  </a:lnTo>
                  <a:lnTo>
                    <a:pt x="552" y="12"/>
                  </a:lnTo>
                  <a:lnTo>
                    <a:pt x="556" y="25"/>
                  </a:lnTo>
                  <a:lnTo>
                    <a:pt x="552" y="38"/>
                  </a:lnTo>
                  <a:lnTo>
                    <a:pt x="543" y="47"/>
                  </a:lnTo>
                  <a:lnTo>
                    <a:pt x="530" y="50"/>
                  </a:lnTo>
                  <a:lnTo>
                    <a:pt x="25" y="50"/>
                  </a:lnTo>
                  <a:lnTo>
                    <a:pt x="12" y="47"/>
                  </a:lnTo>
                  <a:lnTo>
                    <a:pt x="3" y="38"/>
                  </a:lnTo>
                  <a:lnTo>
                    <a:pt x="0" y="25"/>
                  </a:lnTo>
                  <a:lnTo>
                    <a:pt x="3" y="12"/>
                  </a:lnTo>
                  <a:lnTo>
                    <a:pt x="12" y="3"/>
                  </a:lnTo>
                  <a:lnTo>
                    <a:pt x="2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  <a:sp3d>
              <a:bevelT w="0" h="0"/>
              <a:bevelB w="0" h="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0" name="Freeform 8"/>
            <p:cNvSpPr>
              <a:spLocks noEditPoints="1"/>
            </p:cNvSpPr>
            <p:nvPr/>
          </p:nvSpPr>
          <p:spPr bwMode="auto">
            <a:xfrm>
              <a:off x="7131490" y="5014728"/>
              <a:ext cx="449560" cy="275389"/>
            </a:xfrm>
            <a:custGeom>
              <a:avLst/>
              <a:gdLst>
                <a:gd name="T0" fmla="*/ 335 w 493"/>
                <a:gd name="T1" fmla="*/ 25 h 302"/>
                <a:gd name="T2" fmla="*/ 335 w 493"/>
                <a:gd name="T3" fmla="*/ 252 h 302"/>
                <a:gd name="T4" fmla="*/ 411 w 493"/>
                <a:gd name="T5" fmla="*/ 252 h 302"/>
                <a:gd name="T6" fmla="*/ 411 w 493"/>
                <a:gd name="T7" fmla="*/ 25 h 302"/>
                <a:gd name="T8" fmla="*/ 335 w 493"/>
                <a:gd name="T9" fmla="*/ 25 h 302"/>
                <a:gd name="T10" fmla="*/ 208 w 493"/>
                <a:gd name="T11" fmla="*/ 25 h 302"/>
                <a:gd name="T12" fmla="*/ 208 w 493"/>
                <a:gd name="T13" fmla="*/ 252 h 302"/>
                <a:gd name="T14" fmla="*/ 285 w 493"/>
                <a:gd name="T15" fmla="*/ 252 h 302"/>
                <a:gd name="T16" fmla="*/ 285 w 493"/>
                <a:gd name="T17" fmla="*/ 25 h 302"/>
                <a:gd name="T18" fmla="*/ 208 w 493"/>
                <a:gd name="T19" fmla="*/ 25 h 302"/>
                <a:gd name="T20" fmla="*/ 82 w 493"/>
                <a:gd name="T21" fmla="*/ 25 h 302"/>
                <a:gd name="T22" fmla="*/ 82 w 493"/>
                <a:gd name="T23" fmla="*/ 252 h 302"/>
                <a:gd name="T24" fmla="*/ 159 w 493"/>
                <a:gd name="T25" fmla="*/ 252 h 302"/>
                <a:gd name="T26" fmla="*/ 159 w 493"/>
                <a:gd name="T27" fmla="*/ 25 h 302"/>
                <a:gd name="T28" fmla="*/ 82 w 493"/>
                <a:gd name="T29" fmla="*/ 25 h 302"/>
                <a:gd name="T30" fmla="*/ 25 w 493"/>
                <a:gd name="T31" fmla="*/ 0 h 302"/>
                <a:gd name="T32" fmla="*/ 468 w 493"/>
                <a:gd name="T33" fmla="*/ 0 h 302"/>
                <a:gd name="T34" fmla="*/ 473 w 493"/>
                <a:gd name="T35" fmla="*/ 0 h 302"/>
                <a:gd name="T36" fmla="*/ 477 w 493"/>
                <a:gd name="T37" fmla="*/ 3 h 302"/>
                <a:gd name="T38" fmla="*/ 480 w 493"/>
                <a:gd name="T39" fmla="*/ 7 h 302"/>
                <a:gd name="T40" fmla="*/ 480 w 493"/>
                <a:gd name="T41" fmla="*/ 12 h 302"/>
                <a:gd name="T42" fmla="*/ 480 w 493"/>
                <a:gd name="T43" fmla="*/ 18 h 302"/>
                <a:gd name="T44" fmla="*/ 477 w 493"/>
                <a:gd name="T45" fmla="*/ 20 h 302"/>
                <a:gd name="T46" fmla="*/ 473 w 493"/>
                <a:gd name="T47" fmla="*/ 23 h 302"/>
                <a:gd name="T48" fmla="*/ 468 w 493"/>
                <a:gd name="T49" fmla="*/ 25 h 302"/>
                <a:gd name="T50" fmla="*/ 461 w 493"/>
                <a:gd name="T51" fmla="*/ 25 h 302"/>
                <a:gd name="T52" fmla="*/ 461 w 493"/>
                <a:gd name="T53" fmla="*/ 252 h 302"/>
                <a:gd name="T54" fmla="*/ 468 w 493"/>
                <a:gd name="T55" fmla="*/ 252 h 302"/>
                <a:gd name="T56" fmla="*/ 480 w 493"/>
                <a:gd name="T57" fmla="*/ 255 h 302"/>
                <a:gd name="T58" fmla="*/ 490 w 493"/>
                <a:gd name="T59" fmla="*/ 264 h 302"/>
                <a:gd name="T60" fmla="*/ 493 w 493"/>
                <a:gd name="T61" fmla="*/ 277 h 302"/>
                <a:gd name="T62" fmla="*/ 490 w 493"/>
                <a:gd name="T63" fmla="*/ 290 h 302"/>
                <a:gd name="T64" fmla="*/ 480 w 493"/>
                <a:gd name="T65" fmla="*/ 299 h 302"/>
                <a:gd name="T66" fmla="*/ 468 w 493"/>
                <a:gd name="T67" fmla="*/ 302 h 302"/>
                <a:gd name="T68" fmla="*/ 25 w 493"/>
                <a:gd name="T69" fmla="*/ 302 h 302"/>
                <a:gd name="T70" fmla="*/ 13 w 493"/>
                <a:gd name="T71" fmla="*/ 299 h 302"/>
                <a:gd name="T72" fmla="*/ 4 w 493"/>
                <a:gd name="T73" fmla="*/ 290 h 302"/>
                <a:gd name="T74" fmla="*/ 0 w 493"/>
                <a:gd name="T75" fmla="*/ 277 h 302"/>
                <a:gd name="T76" fmla="*/ 4 w 493"/>
                <a:gd name="T77" fmla="*/ 264 h 302"/>
                <a:gd name="T78" fmla="*/ 13 w 493"/>
                <a:gd name="T79" fmla="*/ 255 h 302"/>
                <a:gd name="T80" fmla="*/ 25 w 493"/>
                <a:gd name="T81" fmla="*/ 252 h 302"/>
                <a:gd name="T82" fmla="*/ 32 w 493"/>
                <a:gd name="T83" fmla="*/ 252 h 302"/>
                <a:gd name="T84" fmla="*/ 32 w 493"/>
                <a:gd name="T85" fmla="*/ 25 h 302"/>
                <a:gd name="T86" fmla="*/ 25 w 493"/>
                <a:gd name="T87" fmla="*/ 25 h 302"/>
                <a:gd name="T88" fmla="*/ 21 w 493"/>
                <a:gd name="T89" fmla="*/ 23 h 302"/>
                <a:gd name="T90" fmla="*/ 16 w 493"/>
                <a:gd name="T91" fmla="*/ 20 h 302"/>
                <a:gd name="T92" fmla="*/ 15 w 493"/>
                <a:gd name="T93" fmla="*/ 18 h 302"/>
                <a:gd name="T94" fmla="*/ 13 w 493"/>
                <a:gd name="T95" fmla="*/ 12 h 302"/>
                <a:gd name="T96" fmla="*/ 15 w 493"/>
                <a:gd name="T97" fmla="*/ 7 h 302"/>
                <a:gd name="T98" fmla="*/ 16 w 493"/>
                <a:gd name="T99" fmla="*/ 3 h 302"/>
                <a:gd name="T100" fmla="*/ 21 w 493"/>
                <a:gd name="T101" fmla="*/ 0 h 302"/>
                <a:gd name="T102" fmla="*/ 25 w 493"/>
                <a:gd name="T10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93" h="302">
                  <a:moveTo>
                    <a:pt x="335" y="25"/>
                  </a:moveTo>
                  <a:lnTo>
                    <a:pt x="335" y="252"/>
                  </a:lnTo>
                  <a:lnTo>
                    <a:pt x="411" y="252"/>
                  </a:lnTo>
                  <a:lnTo>
                    <a:pt x="411" y="25"/>
                  </a:lnTo>
                  <a:lnTo>
                    <a:pt x="335" y="25"/>
                  </a:lnTo>
                  <a:close/>
                  <a:moveTo>
                    <a:pt x="208" y="25"/>
                  </a:moveTo>
                  <a:lnTo>
                    <a:pt x="208" y="252"/>
                  </a:lnTo>
                  <a:lnTo>
                    <a:pt x="285" y="252"/>
                  </a:lnTo>
                  <a:lnTo>
                    <a:pt x="285" y="25"/>
                  </a:lnTo>
                  <a:lnTo>
                    <a:pt x="208" y="25"/>
                  </a:lnTo>
                  <a:close/>
                  <a:moveTo>
                    <a:pt x="82" y="25"/>
                  </a:moveTo>
                  <a:lnTo>
                    <a:pt x="82" y="252"/>
                  </a:lnTo>
                  <a:lnTo>
                    <a:pt x="159" y="252"/>
                  </a:lnTo>
                  <a:lnTo>
                    <a:pt x="159" y="25"/>
                  </a:lnTo>
                  <a:lnTo>
                    <a:pt x="82" y="25"/>
                  </a:lnTo>
                  <a:close/>
                  <a:moveTo>
                    <a:pt x="25" y="0"/>
                  </a:moveTo>
                  <a:lnTo>
                    <a:pt x="468" y="0"/>
                  </a:lnTo>
                  <a:lnTo>
                    <a:pt x="473" y="0"/>
                  </a:lnTo>
                  <a:lnTo>
                    <a:pt x="477" y="3"/>
                  </a:lnTo>
                  <a:lnTo>
                    <a:pt x="480" y="7"/>
                  </a:lnTo>
                  <a:lnTo>
                    <a:pt x="480" y="12"/>
                  </a:lnTo>
                  <a:lnTo>
                    <a:pt x="480" y="18"/>
                  </a:lnTo>
                  <a:lnTo>
                    <a:pt x="477" y="20"/>
                  </a:lnTo>
                  <a:lnTo>
                    <a:pt x="473" y="23"/>
                  </a:lnTo>
                  <a:lnTo>
                    <a:pt x="468" y="25"/>
                  </a:lnTo>
                  <a:lnTo>
                    <a:pt x="461" y="25"/>
                  </a:lnTo>
                  <a:lnTo>
                    <a:pt x="461" y="252"/>
                  </a:lnTo>
                  <a:lnTo>
                    <a:pt x="468" y="252"/>
                  </a:lnTo>
                  <a:lnTo>
                    <a:pt x="480" y="255"/>
                  </a:lnTo>
                  <a:lnTo>
                    <a:pt x="490" y="264"/>
                  </a:lnTo>
                  <a:lnTo>
                    <a:pt x="493" y="277"/>
                  </a:lnTo>
                  <a:lnTo>
                    <a:pt x="490" y="290"/>
                  </a:lnTo>
                  <a:lnTo>
                    <a:pt x="480" y="299"/>
                  </a:lnTo>
                  <a:lnTo>
                    <a:pt x="468" y="302"/>
                  </a:lnTo>
                  <a:lnTo>
                    <a:pt x="25" y="302"/>
                  </a:lnTo>
                  <a:lnTo>
                    <a:pt x="13" y="299"/>
                  </a:lnTo>
                  <a:lnTo>
                    <a:pt x="4" y="290"/>
                  </a:lnTo>
                  <a:lnTo>
                    <a:pt x="0" y="277"/>
                  </a:lnTo>
                  <a:lnTo>
                    <a:pt x="4" y="264"/>
                  </a:lnTo>
                  <a:lnTo>
                    <a:pt x="13" y="255"/>
                  </a:lnTo>
                  <a:lnTo>
                    <a:pt x="25" y="252"/>
                  </a:lnTo>
                  <a:lnTo>
                    <a:pt x="32" y="252"/>
                  </a:lnTo>
                  <a:lnTo>
                    <a:pt x="32" y="25"/>
                  </a:lnTo>
                  <a:lnTo>
                    <a:pt x="25" y="25"/>
                  </a:lnTo>
                  <a:lnTo>
                    <a:pt x="21" y="23"/>
                  </a:lnTo>
                  <a:lnTo>
                    <a:pt x="16" y="20"/>
                  </a:lnTo>
                  <a:lnTo>
                    <a:pt x="15" y="18"/>
                  </a:lnTo>
                  <a:lnTo>
                    <a:pt x="13" y="12"/>
                  </a:lnTo>
                  <a:lnTo>
                    <a:pt x="15" y="7"/>
                  </a:lnTo>
                  <a:lnTo>
                    <a:pt x="16" y="3"/>
                  </a:lnTo>
                  <a:lnTo>
                    <a:pt x="21" y="0"/>
                  </a:lnTo>
                  <a:lnTo>
                    <a:pt x="2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  <a:sp3d>
              <a:bevelT w="0" h="0"/>
              <a:bevelB w="0" h="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7103221" y="4843294"/>
              <a:ext cx="507008" cy="149549"/>
            </a:xfrm>
            <a:custGeom>
              <a:avLst/>
              <a:gdLst>
                <a:gd name="T0" fmla="*/ 282 w 556"/>
                <a:gd name="T1" fmla="*/ 0 h 164"/>
                <a:gd name="T2" fmla="*/ 288 w 556"/>
                <a:gd name="T3" fmla="*/ 3 h 164"/>
                <a:gd name="T4" fmla="*/ 539 w 556"/>
                <a:gd name="T5" fmla="*/ 116 h 164"/>
                <a:gd name="T6" fmla="*/ 548 w 556"/>
                <a:gd name="T7" fmla="*/ 121 h 164"/>
                <a:gd name="T8" fmla="*/ 553 w 556"/>
                <a:gd name="T9" fmla="*/ 129 h 164"/>
                <a:gd name="T10" fmla="*/ 556 w 556"/>
                <a:gd name="T11" fmla="*/ 140 h 164"/>
                <a:gd name="T12" fmla="*/ 552 w 556"/>
                <a:gd name="T13" fmla="*/ 153 h 164"/>
                <a:gd name="T14" fmla="*/ 543 w 556"/>
                <a:gd name="T15" fmla="*/ 162 h 164"/>
                <a:gd name="T16" fmla="*/ 530 w 556"/>
                <a:gd name="T17" fmla="*/ 164 h 164"/>
                <a:gd name="T18" fmla="*/ 25 w 556"/>
                <a:gd name="T19" fmla="*/ 164 h 164"/>
                <a:gd name="T20" fmla="*/ 13 w 556"/>
                <a:gd name="T21" fmla="*/ 162 h 164"/>
                <a:gd name="T22" fmla="*/ 5 w 556"/>
                <a:gd name="T23" fmla="*/ 156 h 164"/>
                <a:gd name="T24" fmla="*/ 0 w 556"/>
                <a:gd name="T25" fmla="*/ 145 h 164"/>
                <a:gd name="T26" fmla="*/ 0 w 556"/>
                <a:gd name="T27" fmla="*/ 134 h 164"/>
                <a:gd name="T28" fmla="*/ 6 w 556"/>
                <a:gd name="T29" fmla="*/ 123 h 164"/>
                <a:gd name="T30" fmla="*/ 15 w 556"/>
                <a:gd name="T31" fmla="*/ 116 h 164"/>
                <a:gd name="T32" fmla="*/ 267 w 556"/>
                <a:gd name="T33" fmla="*/ 3 h 164"/>
                <a:gd name="T34" fmla="*/ 275 w 556"/>
                <a:gd name="T35" fmla="*/ 0 h 164"/>
                <a:gd name="T36" fmla="*/ 282 w 556"/>
                <a:gd name="T37" fmla="*/ 0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56" h="164">
                  <a:moveTo>
                    <a:pt x="282" y="0"/>
                  </a:moveTo>
                  <a:lnTo>
                    <a:pt x="288" y="3"/>
                  </a:lnTo>
                  <a:lnTo>
                    <a:pt x="539" y="116"/>
                  </a:lnTo>
                  <a:lnTo>
                    <a:pt x="548" y="121"/>
                  </a:lnTo>
                  <a:lnTo>
                    <a:pt x="553" y="129"/>
                  </a:lnTo>
                  <a:lnTo>
                    <a:pt x="556" y="140"/>
                  </a:lnTo>
                  <a:lnTo>
                    <a:pt x="552" y="153"/>
                  </a:lnTo>
                  <a:lnTo>
                    <a:pt x="543" y="162"/>
                  </a:lnTo>
                  <a:lnTo>
                    <a:pt x="530" y="164"/>
                  </a:lnTo>
                  <a:lnTo>
                    <a:pt x="25" y="164"/>
                  </a:lnTo>
                  <a:lnTo>
                    <a:pt x="13" y="162"/>
                  </a:lnTo>
                  <a:lnTo>
                    <a:pt x="5" y="156"/>
                  </a:lnTo>
                  <a:lnTo>
                    <a:pt x="0" y="145"/>
                  </a:lnTo>
                  <a:lnTo>
                    <a:pt x="0" y="134"/>
                  </a:lnTo>
                  <a:lnTo>
                    <a:pt x="6" y="123"/>
                  </a:lnTo>
                  <a:lnTo>
                    <a:pt x="15" y="116"/>
                  </a:lnTo>
                  <a:lnTo>
                    <a:pt x="267" y="3"/>
                  </a:lnTo>
                  <a:lnTo>
                    <a:pt x="275" y="0"/>
                  </a:lnTo>
                  <a:lnTo>
                    <a:pt x="28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  <a:sp3d>
              <a:bevelT w="0" h="0"/>
              <a:bevelB w="0" h="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6269818" y="2501294"/>
            <a:ext cx="358776" cy="345424"/>
            <a:chOff x="4497105" y="3508745"/>
            <a:chExt cx="563546" cy="542574"/>
          </a:xfrm>
          <a:solidFill>
            <a:schemeClr val="bg1"/>
          </a:solidFill>
          <a:effectLst/>
          <a:scene3d>
            <a:camera prst="orthographicFront"/>
            <a:lightRig rig="threePt" dir="t"/>
          </a:scene3d>
        </p:grpSpPr>
        <p:sp>
          <p:nvSpPr>
            <p:cNvPr id="14" name="Freeform 15"/>
            <p:cNvSpPr>
              <a:spLocks/>
            </p:cNvSpPr>
            <p:nvPr/>
          </p:nvSpPr>
          <p:spPr bwMode="auto">
            <a:xfrm>
              <a:off x="4685866" y="3997517"/>
              <a:ext cx="185113" cy="53802"/>
            </a:xfrm>
            <a:custGeom>
              <a:avLst/>
              <a:gdLst>
                <a:gd name="T0" fmla="*/ 172 w 203"/>
                <a:gd name="T1" fmla="*/ 0 h 59"/>
                <a:gd name="T2" fmla="*/ 185 w 203"/>
                <a:gd name="T3" fmla="*/ 21 h 59"/>
                <a:gd name="T4" fmla="*/ 203 w 203"/>
                <a:gd name="T5" fmla="*/ 38 h 59"/>
                <a:gd name="T6" fmla="*/ 172 w 203"/>
                <a:gd name="T7" fmla="*/ 50 h 59"/>
                <a:gd name="T8" fmla="*/ 137 w 203"/>
                <a:gd name="T9" fmla="*/ 56 h 59"/>
                <a:gd name="T10" fmla="*/ 101 w 203"/>
                <a:gd name="T11" fmla="*/ 59 h 59"/>
                <a:gd name="T12" fmla="*/ 66 w 203"/>
                <a:gd name="T13" fmla="*/ 56 h 59"/>
                <a:gd name="T14" fmla="*/ 32 w 203"/>
                <a:gd name="T15" fmla="*/ 50 h 59"/>
                <a:gd name="T16" fmla="*/ 0 w 203"/>
                <a:gd name="T17" fmla="*/ 38 h 59"/>
                <a:gd name="T18" fmla="*/ 18 w 203"/>
                <a:gd name="T19" fmla="*/ 21 h 59"/>
                <a:gd name="T20" fmla="*/ 32 w 203"/>
                <a:gd name="T21" fmla="*/ 0 h 59"/>
                <a:gd name="T22" fmla="*/ 66 w 203"/>
                <a:gd name="T23" fmla="*/ 9 h 59"/>
                <a:gd name="T24" fmla="*/ 101 w 203"/>
                <a:gd name="T25" fmla="*/ 12 h 59"/>
                <a:gd name="T26" fmla="*/ 138 w 203"/>
                <a:gd name="T27" fmla="*/ 9 h 59"/>
                <a:gd name="T28" fmla="*/ 172 w 203"/>
                <a:gd name="T29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03" h="59">
                  <a:moveTo>
                    <a:pt x="172" y="0"/>
                  </a:moveTo>
                  <a:lnTo>
                    <a:pt x="185" y="21"/>
                  </a:lnTo>
                  <a:lnTo>
                    <a:pt x="203" y="38"/>
                  </a:lnTo>
                  <a:lnTo>
                    <a:pt x="172" y="50"/>
                  </a:lnTo>
                  <a:lnTo>
                    <a:pt x="137" y="56"/>
                  </a:lnTo>
                  <a:lnTo>
                    <a:pt x="101" y="59"/>
                  </a:lnTo>
                  <a:lnTo>
                    <a:pt x="66" y="56"/>
                  </a:lnTo>
                  <a:lnTo>
                    <a:pt x="32" y="50"/>
                  </a:lnTo>
                  <a:lnTo>
                    <a:pt x="0" y="38"/>
                  </a:lnTo>
                  <a:lnTo>
                    <a:pt x="18" y="21"/>
                  </a:lnTo>
                  <a:lnTo>
                    <a:pt x="32" y="0"/>
                  </a:lnTo>
                  <a:lnTo>
                    <a:pt x="66" y="9"/>
                  </a:lnTo>
                  <a:lnTo>
                    <a:pt x="101" y="12"/>
                  </a:lnTo>
                  <a:lnTo>
                    <a:pt x="138" y="9"/>
                  </a:lnTo>
                  <a:lnTo>
                    <a:pt x="17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  <a:sp3d>
              <a:bevelT w="0" h="0"/>
              <a:bevelB w="0" h="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5" name="Freeform 16"/>
            <p:cNvSpPr>
              <a:spLocks/>
            </p:cNvSpPr>
            <p:nvPr/>
          </p:nvSpPr>
          <p:spPr bwMode="auto">
            <a:xfrm>
              <a:off x="4547259" y="3631850"/>
              <a:ext cx="107603" cy="159581"/>
            </a:xfrm>
            <a:custGeom>
              <a:avLst/>
              <a:gdLst>
                <a:gd name="T0" fmla="*/ 101 w 118"/>
                <a:gd name="T1" fmla="*/ 0 h 175"/>
                <a:gd name="T2" fmla="*/ 108 w 118"/>
                <a:gd name="T3" fmla="*/ 25 h 175"/>
                <a:gd name="T4" fmla="*/ 118 w 118"/>
                <a:gd name="T5" fmla="*/ 47 h 175"/>
                <a:gd name="T6" fmla="*/ 93 w 118"/>
                <a:gd name="T7" fmla="*/ 71 h 175"/>
                <a:gd name="T8" fmla="*/ 73 w 118"/>
                <a:gd name="T9" fmla="*/ 99 h 175"/>
                <a:gd name="T10" fmla="*/ 58 w 118"/>
                <a:gd name="T11" fmla="*/ 132 h 175"/>
                <a:gd name="T12" fmla="*/ 48 w 118"/>
                <a:gd name="T13" fmla="*/ 167 h 175"/>
                <a:gd name="T14" fmla="*/ 25 w 118"/>
                <a:gd name="T15" fmla="*/ 168 h 175"/>
                <a:gd name="T16" fmla="*/ 0 w 118"/>
                <a:gd name="T17" fmla="*/ 175 h 175"/>
                <a:gd name="T18" fmla="*/ 8 w 118"/>
                <a:gd name="T19" fmla="*/ 133 h 175"/>
                <a:gd name="T20" fmla="*/ 23 w 118"/>
                <a:gd name="T21" fmla="*/ 95 h 175"/>
                <a:gd name="T22" fmla="*/ 45 w 118"/>
                <a:gd name="T23" fmla="*/ 58 h 175"/>
                <a:gd name="T24" fmla="*/ 70 w 118"/>
                <a:gd name="T25" fmla="*/ 27 h 175"/>
                <a:gd name="T26" fmla="*/ 101 w 118"/>
                <a:gd name="T27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8" h="175">
                  <a:moveTo>
                    <a:pt x="101" y="0"/>
                  </a:moveTo>
                  <a:lnTo>
                    <a:pt x="108" y="25"/>
                  </a:lnTo>
                  <a:lnTo>
                    <a:pt x="118" y="47"/>
                  </a:lnTo>
                  <a:lnTo>
                    <a:pt x="93" y="71"/>
                  </a:lnTo>
                  <a:lnTo>
                    <a:pt x="73" y="99"/>
                  </a:lnTo>
                  <a:lnTo>
                    <a:pt x="58" y="132"/>
                  </a:lnTo>
                  <a:lnTo>
                    <a:pt x="48" y="167"/>
                  </a:lnTo>
                  <a:lnTo>
                    <a:pt x="25" y="168"/>
                  </a:lnTo>
                  <a:lnTo>
                    <a:pt x="0" y="175"/>
                  </a:lnTo>
                  <a:lnTo>
                    <a:pt x="8" y="133"/>
                  </a:lnTo>
                  <a:lnTo>
                    <a:pt x="23" y="95"/>
                  </a:lnTo>
                  <a:lnTo>
                    <a:pt x="45" y="58"/>
                  </a:lnTo>
                  <a:lnTo>
                    <a:pt x="70" y="27"/>
                  </a:lnTo>
                  <a:lnTo>
                    <a:pt x="10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  <a:sp3d>
              <a:bevelT w="0" h="0"/>
              <a:bevelB w="0" h="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6" name="Freeform 17"/>
            <p:cNvSpPr>
              <a:spLocks/>
            </p:cNvSpPr>
            <p:nvPr/>
          </p:nvSpPr>
          <p:spPr bwMode="auto">
            <a:xfrm>
              <a:off x="4902895" y="3631850"/>
              <a:ext cx="106691" cy="159581"/>
            </a:xfrm>
            <a:custGeom>
              <a:avLst/>
              <a:gdLst>
                <a:gd name="T0" fmla="*/ 16 w 117"/>
                <a:gd name="T1" fmla="*/ 0 h 175"/>
                <a:gd name="T2" fmla="*/ 47 w 117"/>
                <a:gd name="T3" fmla="*/ 27 h 175"/>
                <a:gd name="T4" fmla="*/ 73 w 117"/>
                <a:gd name="T5" fmla="*/ 58 h 175"/>
                <a:gd name="T6" fmla="*/ 94 w 117"/>
                <a:gd name="T7" fmla="*/ 95 h 175"/>
                <a:gd name="T8" fmla="*/ 110 w 117"/>
                <a:gd name="T9" fmla="*/ 133 h 175"/>
                <a:gd name="T10" fmla="*/ 117 w 117"/>
                <a:gd name="T11" fmla="*/ 175 h 175"/>
                <a:gd name="T12" fmla="*/ 94 w 117"/>
                <a:gd name="T13" fmla="*/ 168 h 175"/>
                <a:gd name="T14" fmla="*/ 69 w 117"/>
                <a:gd name="T15" fmla="*/ 167 h 175"/>
                <a:gd name="T16" fmla="*/ 60 w 117"/>
                <a:gd name="T17" fmla="*/ 132 h 175"/>
                <a:gd name="T18" fmla="*/ 44 w 117"/>
                <a:gd name="T19" fmla="*/ 99 h 175"/>
                <a:gd name="T20" fmla="*/ 25 w 117"/>
                <a:gd name="T21" fmla="*/ 71 h 175"/>
                <a:gd name="T22" fmla="*/ 0 w 117"/>
                <a:gd name="T23" fmla="*/ 47 h 175"/>
                <a:gd name="T24" fmla="*/ 10 w 117"/>
                <a:gd name="T25" fmla="*/ 25 h 175"/>
                <a:gd name="T26" fmla="*/ 16 w 117"/>
                <a:gd name="T27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7" h="175">
                  <a:moveTo>
                    <a:pt x="16" y="0"/>
                  </a:moveTo>
                  <a:lnTo>
                    <a:pt x="47" y="27"/>
                  </a:lnTo>
                  <a:lnTo>
                    <a:pt x="73" y="58"/>
                  </a:lnTo>
                  <a:lnTo>
                    <a:pt x="94" y="95"/>
                  </a:lnTo>
                  <a:lnTo>
                    <a:pt x="110" y="133"/>
                  </a:lnTo>
                  <a:lnTo>
                    <a:pt x="117" y="175"/>
                  </a:lnTo>
                  <a:lnTo>
                    <a:pt x="94" y="168"/>
                  </a:lnTo>
                  <a:lnTo>
                    <a:pt x="69" y="167"/>
                  </a:lnTo>
                  <a:lnTo>
                    <a:pt x="60" y="132"/>
                  </a:lnTo>
                  <a:lnTo>
                    <a:pt x="44" y="99"/>
                  </a:lnTo>
                  <a:lnTo>
                    <a:pt x="25" y="71"/>
                  </a:lnTo>
                  <a:lnTo>
                    <a:pt x="0" y="47"/>
                  </a:lnTo>
                  <a:lnTo>
                    <a:pt x="10" y="25"/>
                  </a:lnTo>
                  <a:lnTo>
                    <a:pt x="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  <a:sp3d>
              <a:bevelT w="0" h="0"/>
              <a:bevelB w="0" h="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>
              <a:off x="4679482" y="3508745"/>
              <a:ext cx="197880" cy="197880"/>
            </a:xfrm>
            <a:custGeom>
              <a:avLst/>
              <a:gdLst>
                <a:gd name="T0" fmla="*/ 108 w 217"/>
                <a:gd name="T1" fmla="*/ 0 h 217"/>
                <a:gd name="T2" fmla="*/ 138 w 217"/>
                <a:gd name="T3" fmla="*/ 4 h 217"/>
                <a:gd name="T4" fmla="*/ 164 w 217"/>
                <a:gd name="T5" fmla="*/ 14 h 217"/>
                <a:gd name="T6" fmla="*/ 186 w 217"/>
                <a:gd name="T7" fmla="*/ 32 h 217"/>
                <a:gd name="T8" fmla="*/ 202 w 217"/>
                <a:gd name="T9" fmla="*/ 53 h 217"/>
                <a:gd name="T10" fmla="*/ 214 w 217"/>
                <a:gd name="T11" fmla="*/ 79 h 217"/>
                <a:gd name="T12" fmla="*/ 217 w 217"/>
                <a:gd name="T13" fmla="*/ 108 h 217"/>
                <a:gd name="T14" fmla="*/ 214 w 217"/>
                <a:gd name="T15" fmla="*/ 136 h 217"/>
                <a:gd name="T16" fmla="*/ 202 w 217"/>
                <a:gd name="T17" fmla="*/ 162 h 217"/>
                <a:gd name="T18" fmla="*/ 186 w 217"/>
                <a:gd name="T19" fmla="*/ 184 h 217"/>
                <a:gd name="T20" fmla="*/ 164 w 217"/>
                <a:gd name="T21" fmla="*/ 202 h 217"/>
                <a:gd name="T22" fmla="*/ 138 w 217"/>
                <a:gd name="T23" fmla="*/ 212 h 217"/>
                <a:gd name="T24" fmla="*/ 108 w 217"/>
                <a:gd name="T25" fmla="*/ 217 h 217"/>
                <a:gd name="T26" fmla="*/ 81 w 217"/>
                <a:gd name="T27" fmla="*/ 212 h 217"/>
                <a:gd name="T28" fmla="*/ 54 w 217"/>
                <a:gd name="T29" fmla="*/ 202 h 217"/>
                <a:gd name="T30" fmla="*/ 32 w 217"/>
                <a:gd name="T31" fmla="*/ 184 h 217"/>
                <a:gd name="T32" fmla="*/ 16 w 217"/>
                <a:gd name="T33" fmla="*/ 162 h 217"/>
                <a:gd name="T34" fmla="*/ 4 w 217"/>
                <a:gd name="T35" fmla="*/ 136 h 217"/>
                <a:gd name="T36" fmla="*/ 0 w 217"/>
                <a:gd name="T37" fmla="*/ 108 h 217"/>
                <a:gd name="T38" fmla="*/ 4 w 217"/>
                <a:gd name="T39" fmla="*/ 79 h 217"/>
                <a:gd name="T40" fmla="*/ 16 w 217"/>
                <a:gd name="T41" fmla="*/ 53 h 217"/>
                <a:gd name="T42" fmla="*/ 32 w 217"/>
                <a:gd name="T43" fmla="*/ 32 h 217"/>
                <a:gd name="T44" fmla="*/ 54 w 217"/>
                <a:gd name="T45" fmla="*/ 14 h 217"/>
                <a:gd name="T46" fmla="*/ 81 w 217"/>
                <a:gd name="T47" fmla="*/ 4 h 217"/>
                <a:gd name="T48" fmla="*/ 108 w 217"/>
                <a:gd name="T49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17" h="217">
                  <a:moveTo>
                    <a:pt x="108" y="0"/>
                  </a:moveTo>
                  <a:lnTo>
                    <a:pt x="138" y="4"/>
                  </a:lnTo>
                  <a:lnTo>
                    <a:pt x="164" y="14"/>
                  </a:lnTo>
                  <a:lnTo>
                    <a:pt x="186" y="32"/>
                  </a:lnTo>
                  <a:lnTo>
                    <a:pt x="202" y="53"/>
                  </a:lnTo>
                  <a:lnTo>
                    <a:pt x="214" y="79"/>
                  </a:lnTo>
                  <a:lnTo>
                    <a:pt x="217" y="108"/>
                  </a:lnTo>
                  <a:lnTo>
                    <a:pt x="214" y="136"/>
                  </a:lnTo>
                  <a:lnTo>
                    <a:pt x="202" y="162"/>
                  </a:lnTo>
                  <a:lnTo>
                    <a:pt x="186" y="184"/>
                  </a:lnTo>
                  <a:lnTo>
                    <a:pt x="164" y="202"/>
                  </a:lnTo>
                  <a:lnTo>
                    <a:pt x="138" y="212"/>
                  </a:lnTo>
                  <a:lnTo>
                    <a:pt x="108" y="217"/>
                  </a:lnTo>
                  <a:lnTo>
                    <a:pt x="81" y="212"/>
                  </a:lnTo>
                  <a:lnTo>
                    <a:pt x="54" y="202"/>
                  </a:lnTo>
                  <a:lnTo>
                    <a:pt x="32" y="184"/>
                  </a:lnTo>
                  <a:lnTo>
                    <a:pt x="16" y="162"/>
                  </a:lnTo>
                  <a:lnTo>
                    <a:pt x="4" y="136"/>
                  </a:lnTo>
                  <a:lnTo>
                    <a:pt x="0" y="108"/>
                  </a:lnTo>
                  <a:lnTo>
                    <a:pt x="4" y="79"/>
                  </a:lnTo>
                  <a:lnTo>
                    <a:pt x="16" y="53"/>
                  </a:lnTo>
                  <a:lnTo>
                    <a:pt x="32" y="32"/>
                  </a:lnTo>
                  <a:lnTo>
                    <a:pt x="54" y="14"/>
                  </a:lnTo>
                  <a:lnTo>
                    <a:pt x="81" y="4"/>
                  </a:lnTo>
                  <a:lnTo>
                    <a:pt x="10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  <a:sp3d>
              <a:bevelT w="0" h="0"/>
              <a:bevelB w="0" h="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8" name="Freeform 19"/>
            <p:cNvSpPr>
              <a:spLocks/>
            </p:cNvSpPr>
            <p:nvPr/>
          </p:nvSpPr>
          <p:spPr bwMode="auto">
            <a:xfrm>
              <a:off x="4497105" y="3825171"/>
              <a:ext cx="196968" cy="197880"/>
            </a:xfrm>
            <a:custGeom>
              <a:avLst/>
              <a:gdLst>
                <a:gd name="T0" fmla="*/ 107 w 216"/>
                <a:gd name="T1" fmla="*/ 0 h 217"/>
                <a:gd name="T2" fmla="*/ 129 w 216"/>
                <a:gd name="T3" fmla="*/ 3 h 217"/>
                <a:gd name="T4" fmla="*/ 151 w 216"/>
                <a:gd name="T5" fmla="*/ 9 h 217"/>
                <a:gd name="T6" fmla="*/ 171 w 216"/>
                <a:gd name="T7" fmla="*/ 21 h 217"/>
                <a:gd name="T8" fmla="*/ 188 w 216"/>
                <a:gd name="T9" fmla="*/ 35 h 217"/>
                <a:gd name="T10" fmla="*/ 201 w 216"/>
                <a:gd name="T11" fmla="*/ 54 h 217"/>
                <a:gd name="T12" fmla="*/ 213 w 216"/>
                <a:gd name="T13" fmla="*/ 82 h 217"/>
                <a:gd name="T14" fmla="*/ 216 w 216"/>
                <a:gd name="T15" fmla="*/ 110 h 217"/>
                <a:gd name="T16" fmla="*/ 213 w 216"/>
                <a:gd name="T17" fmla="*/ 136 h 217"/>
                <a:gd name="T18" fmla="*/ 201 w 216"/>
                <a:gd name="T19" fmla="*/ 163 h 217"/>
                <a:gd name="T20" fmla="*/ 185 w 216"/>
                <a:gd name="T21" fmla="*/ 185 h 217"/>
                <a:gd name="T22" fmla="*/ 162 w 216"/>
                <a:gd name="T23" fmla="*/ 202 h 217"/>
                <a:gd name="T24" fmla="*/ 135 w 216"/>
                <a:gd name="T25" fmla="*/ 214 h 217"/>
                <a:gd name="T26" fmla="*/ 107 w 216"/>
                <a:gd name="T27" fmla="*/ 217 h 217"/>
                <a:gd name="T28" fmla="*/ 85 w 216"/>
                <a:gd name="T29" fmla="*/ 214 h 217"/>
                <a:gd name="T30" fmla="*/ 65 w 216"/>
                <a:gd name="T31" fmla="*/ 208 h 217"/>
                <a:gd name="T32" fmla="*/ 44 w 216"/>
                <a:gd name="T33" fmla="*/ 197 h 217"/>
                <a:gd name="T34" fmla="*/ 28 w 216"/>
                <a:gd name="T35" fmla="*/ 182 h 217"/>
                <a:gd name="T36" fmla="*/ 14 w 216"/>
                <a:gd name="T37" fmla="*/ 163 h 217"/>
                <a:gd name="T38" fmla="*/ 5 w 216"/>
                <a:gd name="T39" fmla="*/ 139 h 217"/>
                <a:gd name="T40" fmla="*/ 0 w 216"/>
                <a:gd name="T41" fmla="*/ 116 h 217"/>
                <a:gd name="T42" fmla="*/ 0 w 216"/>
                <a:gd name="T43" fmla="*/ 92 h 217"/>
                <a:gd name="T44" fmla="*/ 6 w 216"/>
                <a:gd name="T45" fmla="*/ 69 h 217"/>
                <a:gd name="T46" fmla="*/ 18 w 216"/>
                <a:gd name="T47" fmla="*/ 48 h 217"/>
                <a:gd name="T48" fmla="*/ 34 w 216"/>
                <a:gd name="T49" fmla="*/ 29 h 217"/>
                <a:gd name="T50" fmla="*/ 53 w 216"/>
                <a:gd name="T51" fmla="*/ 15 h 217"/>
                <a:gd name="T52" fmla="*/ 80 w 216"/>
                <a:gd name="T53" fmla="*/ 5 h 217"/>
                <a:gd name="T54" fmla="*/ 107 w 216"/>
                <a:gd name="T55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16" h="217">
                  <a:moveTo>
                    <a:pt x="107" y="0"/>
                  </a:moveTo>
                  <a:lnTo>
                    <a:pt x="129" y="3"/>
                  </a:lnTo>
                  <a:lnTo>
                    <a:pt x="151" y="9"/>
                  </a:lnTo>
                  <a:lnTo>
                    <a:pt x="171" y="21"/>
                  </a:lnTo>
                  <a:lnTo>
                    <a:pt x="188" y="35"/>
                  </a:lnTo>
                  <a:lnTo>
                    <a:pt x="201" y="54"/>
                  </a:lnTo>
                  <a:lnTo>
                    <a:pt x="213" y="82"/>
                  </a:lnTo>
                  <a:lnTo>
                    <a:pt x="216" y="110"/>
                  </a:lnTo>
                  <a:lnTo>
                    <a:pt x="213" y="136"/>
                  </a:lnTo>
                  <a:lnTo>
                    <a:pt x="201" y="163"/>
                  </a:lnTo>
                  <a:lnTo>
                    <a:pt x="185" y="185"/>
                  </a:lnTo>
                  <a:lnTo>
                    <a:pt x="162" y="202"/>
                  </a:lnTo>
                  <a:lnTo>
                    <a:pt x="135" y="214"/>
                  </a:lnTo>
                  <a:lnTo>
                    <a:pt x="107" y="217"/>
                  </a:lnTo>
                  <a:lnTo>
                    <a:pt x="85" y="214"/>
                  </a:lnTo>
                  <a:lnTo>
                    <a:pt x="65" y="208"/>
                  </a:lnTo>
                  <a:lnTo>
                    <a:pt x="44" y="197"/>
                  </a:lnTo>
                  <a:lnTo>
                    <a:pt x="28" y="182"/>
                  </a:lnTo>
                  <a:lnTo>
                    <a:pt x="14" y="163"/>
                  </a:lnTo>
                  <a:lnTo>
                    <a:pt x="5" y="139"/>
                  </a:lnTo>
                  <a:lnTo>
                    <a:pt x="0" y="116"/>
                  </a:lnTo>
                  <a:lnTo>
                    <a:pt x="0" y="92"/>
                  </a:lnTo>
                  <a:lnTo>
                    <a:pt x="6" y="69"/>
                  </a:lnTo>
                  <a:lnTo>
                    <a:pt x="18" y="48"/>
                  </a:lnTo>
                  <a:lnTo>
                    <a:pt x="34" y="29"/>
                  </a:lnTo>
                  <a:lnTo>
                    <a:pt x="53" y="15"/>
                  </a:lnTo>
                  <a:lnTo>
                    <a:pt x="80" y="5"/>
                  </a:lnTo>
                  <a:lnTo>
                    <a:pt x="10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  <a:sp3d>
              <a:bevelT w="0" h="0"/>
              <a:bevelB w="0" h="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4863683" y="3825171"/>
              <a:ext cx="196968" cy="197880"/>
            </a:xfrm>
            <a:custGeom>
              <a:avLst/>
              <a:gdLst>
                <a:gd name="T0" fmla="*/ 107 w 216"/>
                <a:gd name="T1" fmla="*/ 0 h 217"/>
                <a:gd name="T2" fmla="*/ 135 w 216"/>
                <a:gd name="T3" fmla="*/ 5 h 217"/>
                <a:gd name="T4" fmla="*/ 162 w 216"/>
                <a:gd name="T5" fmla="*/ 15 h 217"/>
                <a:gd name="T6" fmla="*/ 182 w 216"/>
                <a:gd name="T7" fmla="*/ 29 h 217"/>
                <a:gd name="T8" fmla="*/ 198 w 216"/>
                <a:gd name="T9" fmla="*/ 48 h 217"/>
                <a:gd name="T10" fmla="*/ 209 w 216"/>
                <a:gd name="T11" fmla="*/ 69 h 217"/>
                <a:gd name="T12" fmla="*/ 215 w 216"/>
                <a:gd name="T13" fmla="*/ 92 h 217"/>
                <a:gd name="T14" fmla="*/ 216 w 216"/>
                <a:gd name="T15" fmla="*/ 116 h 217"/>
                <a:gd name="T16" fmla="*/ 212 w 216"/>
                <a:gd name="T17" fmla="*/ 139 h 217"/>
                <a:gd name="T18" fmla="*/ 201 w 216"/>
                <a:gd name="T19" fmla="*/ 163 h 217"/>
                <a:gd name="T20" fmla="*/ 188 w 216"/>
                <a:gd name="T21" fmla="*/ 182 h 217"/>
                <a:gd name="T22" fmla="*/ 171 w 216"/>
                <a:gd name="T23" fmla="*/ 197 h 217"/>
                <a:gd name="T24" fmla="*/ 151 w 216"/>
                <a:gd name="T25" fmla="*/ 208 h 217"/>
                <a:gd name="T26" fmla="*/ 129 w 216"/>
                <a:gd name="T27" fmla="*/ 214 h 217"/>
                <a:gd name="T28" fmla="*/ 107 w 216"/>
                <a:gd name="T29" fmla="*/ 217 h 217"/>
                <a:gd name="T30" fmla="*/ 81 w 216"/>
                <a:gd name="T31" fmla="*/ 214 h 217"/>
                <a:gd name="T32" fmla="*/ 53 w 216"/>
                <a:gd name="T33" fmla="*/ 202 h 217"/>
                <a:gd name="T34" fmla="*/ 31 w 216"/>
                <a:gd name="T35" fmla="*/ 185 h 217"/>
                <a:gd name="T36" fmla="*/ 14 w 216"/>
                <a:gd name="T37" fmla="*/ 163 h 217"/>
                <a:gd name="T38" fmla="*/ 3 w 216"/>
                <a:gd name="T39" fmla="*/ 136 h 217"/>
                <a:gd name="T40" fmla="*/ 0 w 216"/>
                <a:gd name="T41" fmla="*/ 110 h 217"/>
                <a:gd name="T42" fmla="*/ 3 w 216"/>
                <a:gd name="T43" fmla="*/ 82 h 217"/>
                <a:gd name="T44" fmla="*/ 14 w 216"/>
                <a:gd name="T45" fmla="*/ 54 h 217"/>
                <a:gd name="T46" fmla="*/ 28 w 216"/>
                <a:gd name="T47" fmla="*/ 35 h 217"/>
                <a:gd name="T48" fmla="*/ 46 w 216"/>
                <a:gd name="T49" fmla="*/ 21 h 217"/>
                <a:gd name="T50" fmla="*/ 65 w 216"/>
                <a:gd name="T51" fmla="*/ 9 h 217"/>
                <a:gd name="T52" fmla="*/ 85 w 216"/>
                <a:gd name="T53" fmla="*/ 3 h 217"/>
                <a:gd name="T54" fmla="*/ 107 w 216"/>
                <a:gd name="T55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16" h="217">
                  <a:moveTo>
                    <a:pt x="107" y="0"/>
                  </a:moveTo>
                  <a:lnTo>
                    <a:pt x="135" y="5"/>
                  </a:lnTo>
                  <a:lnTo>
                    <a:pt x="162" y="15"/>
                  </a:lnTo>
                  <a:lnTo>
                    <a:pt x="182" y="29"/>
                  </a:lnTo>
                  <a:lnTo>
                    <a:pt x="198" y="48"/>
                  </a:lnTo>
                  <a:lnTo>
                    <a:pt x="209" y="69"/>
                  </a:lnTo>
                  <a:lnTo>
                    <a:pt x="215" y="92"/>
                  </a:lnTo>
                  <a:lnTo>
                    <a:pt x="216" y="116"/>
                  </a:lnTo>
                  <a:lnTo>
                    <a:pt x="212" y="139"/>
                  </a:lnTo>
                  <a:lnTo>
                    <a:pt x="201" y="163"/>
                  </a:lnTo>
                  <a:lnTo>
                    <a:pt x="188" y="182"/>
                  </a:lnTo>
                  <a:lnTo>
                    <a:pt x="171" y="197"/>
                  </a:lnTo>
                  <a:lnTo>
                    <a:pt x="151" y="208"/>
                  </a:lnTo>
                  <a:lnTo>
                    <a:pt x="129" y="214"/>
                  </a:lnTo>
                  <a:lnTo>
                    <a:pt x="107" y="217"/>
                  </a:lnTo>
                  <a:lnTo>
                    <a:pt x="81" y="214"/>
                  </a:lnTo>
                  <a:lnTo>
                    <a:pt x="53" y="202"/>
                  </a:lnTo>
                  <a:lnTo>
                    <a:pt x="31" y="185"/>
                  </a:lnTo>
                  <a:lnTo>
                    <a:pt x="14" y="163"/>
                  </a:lnTo>
                  <a:lnTo>
                    <a:pt x="3" y="136"/>
                  </a:lnTo>
                  <a:lnTo>
                    <a:pt x="0" y="110"/>
                  </a:lnTo>
                  <a:lnTo>
                    <a:pt x="3" y="82"/>
                  </a:lnTo>
                  <a:lnTo>
                    <a:pt x="14" y="54"/>
                  </a:lnTo>
                  <a:lnTo>
                    <a:pt x="28" y="35"/>
                  </a:lnTo>
                  <a:lnTo>
                    <a:pt x="46" y="21"/>
                  </a:lnTo>
                  <a:lnTo>
                    <a:pt x="65" y="9"/>
                  </a:lnTo>
                  <a:lnTo>
                    <a:pt x="85" y="3"/>
                  </a:lnTo>
                  <a:lnTo>
                    <a:pt x="10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  <a:sp3d>
              <a:bevelT w="0" h="0"/>
              <a:bevelB w="0" h="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</p:grpSp>
      <p:sp>
        <p:nvSpPr>
          <p:cNvPr id="20" name="Freeform 26"/>
          <p:cNvSpPr>
            <a:spLocks noEditPoints="1"/>
          </p:cNvSpPr>
          <p:nvPr/>
        </p:nvSpPr>
        <p:spPr bwMode="auto">
          <a:xfrm>
            <a:off x="7315097" y="3345773"/>
            <a:ext cx="228152" cy="322780"/>
          </a:xfrm>
          <a:custGeom>
            <a:avLst/>
            <a:gdLst>
              <a:gd name="T0" fmla="*/ 301 w 393"/>
              <a:gd name="T1" fmla="*/ 110 h 556"/>
              <a:gd name="T2" fmla="*/ 288 w 393"/>
              <a:gd name="T3" fmla="*/ 176 h 556"/>
              <a:gd name="T4" fmla="*/ 260 w 393"/>
              <a:gd name="T5" fmla="*/ 229 h 556"/>
              <a:gd name="T6" fmla="*/ 241 w 393"/>
              <a:gd name="T7" fmla="*/ 248 h 556"/>
              <a:gd name="T8" fmla="*/ 235 w 393"/>
              <a:gd name="T9" fmla="*/ 251 h 556"/>
              <a:gd name="T10" fmla="*/ 227 w 393"/>
              <a:gd name="T11" fmla="*/ 257 h 556"/>
              <a:gd name="T12" fmla="*/ 217 w 393"/>
              <a:gd name="T13" fmla="*/ 289 h 556"/>
              <a:gd name="T14" fmla="*/ 211 w 393"/>
              <a:gd name="T15" fmla="*/ 330 h 556"/>
              <a:gd name="T16" fmla="*/ 210 w 393"/>
              <a:gd name="T17" fmla="*/ 362 h 556"/>
              <a:gd name="T18" fmla="*/ 227 w 393"/>
              <a:gd name="T19" fmla="*/ 374 h 556"/>
              <a:gd name="T20" fmla="*/ 266 w 393"/>
              <a:gd name="T21" fmla="*/ 403 h 556"/>
              <a:gd name="T22" fmla="*/ 292 w 393"/>
              <a:gd name="T23" fmla="*/ 427 h 556"/>
              <a:gd name="T24" fmla="*/ 302 w 393"/>
              <a:gd name="T25" fmla="*/ 447 h 556"/>
              <a:gd name="T26" fmla="*/ 98 w 393"/>
              <a:gd name="T27" fmla="*/ 461 h 556"/>
              <a:gd name="T28" fmla="*/ 112 w 393"/>
              <a:gd name="T29" fmla="*/ 428 h 556"/>
              <a:gd name="T30" fmla="*/ 139 w 393"/>
              <a:gd name="T31" fmla="*/ 400 h 556"/>
              <a:gd name="T32" fmla="*/ 160 w 393"/>
              <a:gd name="T33" fmla="*/ 384 h 556"/>
              <a:gd name="T34" fmla="*/ 179 w 393"/>
              <a:gd name="T35" fmla="*/ 374 h 556"/>
              <a:gd name="T36" fmla="*/ 192 w 393"/>
              <a:gd name="T37" fmla="*/ 368 h 556"/>
              <a:gd name="T38" fmla="*/ 191 w 393"/>
              <a:gd name="T39" fmla="*/ 337 h 556"/>
              <a:gd name="T40" fmla="*/ 182 w 393"/>
              <a:gd name="T41" fmla="*/ 291 h 556"/>
              <a:gd name="T42" fmla="*/ 172 w 393"/>
              <a:gd name="T43" fmla="*/ 263 h 556"/>
              <a:gd name="T44" fmla="*/ 166 w 393"/>
              <a:gd name="T45" fmla="*/ 254 h 556"/>
              <a:gd name="T46" fmla="*/ 129 w 393"/>
              <a:gd name="T47" fmla="*/ 226 h 556"/>
              <a:gd name="T48" fmla="*/ 104 w 393"/>
              <a:gd name="T49" fmla="*/ 175 h 556"/>
              <a:gd name="T50" fmla="*/ 93 w 393"/>
              <a:gd name="T51" fmla="*/ 110 h 556"/>
              <a:gd name="T52" fmla="*/ 60 w 393"/>
              <a:gd name="T53" fmla="*/ 121 h 556"/>
              <a:gd name="T54" fmla="*/ 81 w 393"/>
              <a:gd name="T55" fmla="*/ 189 h 556"/>
              <a:gd name="T56" fmla="*/ 115 w 393"/>
              <a:gd name="T57" fmla="*/ 244 h 556"/>
              <a:gd name="T58" fmla="*/ 154 w 393"/>
              <a:gd name="T59" fmla="*/ 276 h 556"/>
              <a:gd name="T60" fmla="*/ 115 w 393"/>
              <a:gd name="T61" fmla="*/ 310 h 556"/>
              <a:gd name="T62" fmla="*/ 81 w 393"/>
              <a:gd name="T63" fmla="*/ 364 h 556"/>
              <a:gd name="T64" fmla="*/ 60 w 393"/>
              <a:gd name="T65" fmla="*/ 433 h 556"/>
              <a:gd name="T66" fmla="*/ 338 w 393"/>
              <a:gd name="T67" fmla="*/ 469 h 556"/>
              <a:gd name="T68" fmla="*/ 324 w 393"/>
              <a:gd name="T69" fmla="*/ 396 h 556"/>
              <a:gd name="T70" fmla="*/ 298 w 393"/>
              <a:gd name="T71" fmla="*/ 334 h 556"/>
              <a:gd name="T72" fmla="*/ 258 w 393"/>
              <a:gd name="T73" fmla="*/ 291 h 556"/>
              <a:gd name="T74" fmla="*/ 258 w 393"/>
              <a:gd name="T75" fmla="*/ 263 h 556"/>
              <a:gd name="T76" fmla="*/ 298 w 393"/>
              <a:gd name="T77" fmla="*/ 219 h 556"/>
              <a:gd name="T78" fmla="*/ 324 w 393"/>
              <a:gd name="T79" fmla="*/ 156 h 556"/>
              <a:gd name="T80" fmla="*/ 338 w 393"/>
              <a:gd name="T81" fmla="*/ 84 h 556"/>
              <a:gd name="T82" fmla="*/ 0 w 393"/>
              <a:gd name="T83" fmla="*/ 0 h 556"/>
              <a:gd name="T84" fmla="*/ 393 w 393"/>
              <a:gd name="T85" fmla="*/ 53 h 556"/>
              <a:gd name="T86" fmla="*/ 371 w 393"/>
              <a:gd name="T87" fmla="*/ 66 h 556"/>
              <a:gd name="T88" fmla="*/ 362 w 393"/>
              <a:gd name="T89" fmla="*/ 148 h 556"/>
              <a:gd name="T90" fmla="*/ 336 w 393"/>
              <a:gd name="T91" fmla="*/ 220 h 556"/>
              <a:gd name="T92" fmla="*/ 295 w 393"/>
              <a:gd name="T93" fmla="*/ 276 h 556"/>
              <a:gd name="T94" fmla="*/ 336 w 393"/>
              <a:gd name="T95" fmla="*/ 333 h 556"/>
              <a:gd name="T96" fmla="*/ 362 w 393"/>
              <a:gd name="T97" fmla="*/ 405 h 556"/>
              <a:gd name="T98" fmla="*/ 371 w 393"/>
              <a:gd name="T99" fmla="*/ 487 h 556"/>
              <a:gd name="T100" fmla="*/ 393 w 393"/>
              <a:gd name="T101" fmla="*/ 503 h 556"/>
              <a:gd name="T102" fmla="*/ 0 w 393"/>
              <a:gd name="T103" fmla="*/ 556 h 556"/>
              <a:gd name="T104" fmla="*/ 22 w 393"/>
              <a:gd name="T105" fmla="*/ 503 h 556"/>
              <a:gd name="T106" fmla="*/ 24 w 393"/>
              <a:gd name="T107" fmla="*/ 444 h 556"/>
              <a:gd name="T108" fmla="*/ 43 w 393"/>
              <a:gd name="T109" fmla="*/ 367 h 556"/>
              <a:gd name="T110" fmla="*/ 76 w 393"/>
              <a:gd name="T111" fmla="*/ 302 h 556"/>
              <a:gd name="T112" fmla="*/ 76 w 393"/>
              <a:gd name="T113" fmla="*/ 251 h 556"/>
              <a:gd name="T114" fmla="*/ 43 w 393"/>
              <a:gd name="T115" fmla="*/ 186 h 556"/>
              <a:gd name="T116" fmla="*/ 24 w 393"/>
              <a:gd name="T117" fmla="*/ 109 h 556"/>
              <a:gd name="T118" fmla="*/ 22 w 393"/>
              <a:gd name="T119" fmla="*/ 53 h 556"/>
              <a:gd name="T120" fmla="*/ 0 w 393"/>
              <a:gd name="T121" fmla="*/ 0 h 5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93" h="556">
                <a:moveTo>
                  <a:pt x="93" y="110"/>
                </a:moveTo>
                <a:lnTo>
                  <a:pt x="301" y="110"/>
                </a:lnTo>
                <a:lnTo>
                  <a:pt x="296" y="145"/>
                </a:lnTo>
                <a:lnTo>
                  <a:pt x="288" y="176"/>
                </a:lnTo>
                <a:lnTo>
                  <a:pt x="276" y="204"/>
                </a:lnTo>
                <a:lnTo>
                  <a:pt x="260" y="229"/>
                </a:lnTo>
                <a:lnTo>
                  <a:pt x="241" y="247"/>
                </a:lnTo>
                <a:lnTo>
                  <a:pt x="241" y="248"/>
                </a:lnTo>
                <a:lnTo>
                  <a:pt x="238" y="248"/>
                </a:lnTo>
                <a:lnTo>
                  <a:pt x="235" y="251"/>
                </a:lnTo>
                <a:lnTo>
                  <a:pt x="232" y="254"/>
                </a:lnTo>
                <a:lnTo>
                  <a:pt x="227" y="257"/>
                </a:lnTo>
                <a:lnTo>
                  <a:pt x="222" y="270"/>
                </a:lnTo>
                <a:lnTo>
                  <a:pt x="217" y="289"/>
                </a:lnTo>
                <a:lnTo>
                  <a:pt x="213" y="310"/>
                </a:lnTo>
                <a:lnTo>
                  <a:pt x="211" y="330"/>
                </a:lnTo>
                <a:lnTo>
                  <a:pt x="210" y="349"/>
                </a:lnTo>
                <a:lnTo>
                  <a:pt x="210" y="362"/>
                </a:lnTo>
                <a:lnTo>
                  <a:pt x="210" y="368"/>
                </a:lnTo>
                <a:lnTo>
                  <a:pt x="227" y="374"/>
                </a:lnTo>
                <a:lnTo>
                  <a:pt x="247" y="386"/>
                </a:lnTo>
                <a:lnTo>
                  <a:pt x="266" y="403"/>
                </a:lnTo>
                <a:lnTo>
                  <a:pt x="280" y="417"/>
                </a:lnTo>
                <a:lnTo>
                  <a:pt x="292" y="427"/>
                </a:lnTo>
                <a:lnTo>
                  <a:pt x="299" y="437"/>
                </a:lnTo>
                <a:lnTo>
                  <a:pt x="302" y="447"/>
                </a:lnTo>
                <a:lnTo>
                  <a:pt x="305" y="461"/>
                </a:lnTo>
                <a:lnTo>
                  <a:pt x="98" y="461"/>
                </a:lnTo>
                <a:lnTo>
                  <a:pt x="103" y="443"/>
                </a:lnTo>
                <a:lnTo>
                  <a:pt x="112" y="428"/>
                </a:lnTo>
                <a:lnTo>
                  <a:pt x="123" y="414"/>
                </a:lnTo>
                <a:lnTo>
                  <a:pt x="139" y="400"/>
                </a:lnTo>
                <a:lnTo>
                  <a:pt x="157" y="386"/>
                </a:lnTo>
                <a:lnTo>
                  <a:pt x="160" y="384"/>
                </a:lnTo>
                <a:lnTo>
                  <a:pt x="167" y="378"/>
                </a:lnTo>
                <a:lnTo>
                  <a:pt x="179" y="374"/>
                </a:lnTo>
                <a:lnTo>
                  <a:pt x="194" y="370"/>
                </a:lnTo>
                <a:lnTo>
                  <a:pt x="192" y="368"/>
                </a:lnTo>
                <a:lnTo>
                  <a:pt x="192" y="368"/>
                </a:lnTo>
                <a:lnTo>
                  <a:pt x="191" y="337"/>
                </a:lnTo>
                <a:lnTo>
                  <a:pt x="188" y="311"/>
                </a:lnTo>
                <a:lnTo>
                  <a:pt x="182" y="291"/>
                </a:lnTo>
                <a:lnTo>
                  <a:pt x="176" y="274"/>
                </a:lnTo>
                <a:lnTo>
                  <a:pt x="172" y="263"/>
                </a:lnTo>
                <a:lnTo>
                  <a:pt x="167" y="257"/>
                </a:lnTo>
                <a:lnTo>
                  <a:pt x="166" y="254"/>
                </a:lnTo>
                <a:lnTo>
                  <a:pt x="148" y="244"/>
                </a:lnTo>
                <a:lnTo>
                  <a:pt x="129" y="226"/>
                </a:lnTo>
                <a:lnTo>
                  <a:pt x="115" y="203"/>
                </a:lnTo>
                <a:lnTo>
                  <a:pt x="104" y="175"/>
                </a:lnTo>
                <a:lnTo>
                  <a:pt x="97" y="144"/>
                </a:lnTo>
                <a:lnTo>
                  <a:pt x="93" y="110"/>
                </a:lnTo>
                <a:close/>
                <a:moveTo>
                  <a:pt x="56" y="84"/>
                </a:moveTo>
                <a:lnTo>
                  <a:pt x="60" y="121"/>
                </a:lnTo>
                <a:lnTo>
                  <a:pt x="69" y="156"/>
                </a:lnTo>
                <a:lnTo>
                  <a:pt x="81" y="189"/>
                </a:lnTo>
                <a:lnTo>
                  <a:pt x="95" y="219"/>
                </a:lnTo>
                <a:lnTo>
                  <a:pt x="115" y="244"/>
                </a:lnTo>
                <a:lnTo>
                  <a:pt x="135" y="263"/>
                </a:lnTo>
                <a:lnTo>
                  <a:pt x="154" y="276"/>
                </a:lnTo>
                <a:lnTo>
                  <a:pt x="135" y="291"/>
                </a:lnTo>
                <a:lnTo>
                  <a:pt x="115" y="310"/>
                </a:lnTo>
                <a:lnTo>
                  <a:pt x="95" y="334"/>
                </a:lnTo>
                <a:lnTo>
                  <a:pt x="81" y="364"/>
                </a:lnTo>
                <a:lnTo>
                  <a:pt x="69" y="396"/>
                </a:lnTo>
                <a:lnTo>
                  <a:pt x="60" y="433"/>
                </a:lnTo>
                <a:lnTo>
                  <a:pt x="56" y="469"/>
                </a:lnTo>
                <a:lnTo>
                  <a:pt x="338" y="469"/>
                </a:lnTo>
                <a:lnTo>
                  <a:pt x="333" y="433"/>
                </a:lnTo>
                <a:lnTo>
                  <a:pt x="324" y="396"/>
                </a:lnTo>
                <a:lnTo>
                  <a:pt x="313" y="364"/>
                </a:lnTo>
                <a:lnTo>
                  <a:pt x="298" y="334"/>
                </a:lnTo>
                <a:lnTo>
                  <a:pt x="279" y="310"/>
                </a:lnTo>
                <a:lnTo>
                  <a:pt x="258" y="291"/>
                </a:lnTo>
                <a:lnTo>
                  <a:pt x="239" y="276"/>
                </a:lnTo>
                <a:lnTo>
                  <a:pt x="258" y="263"/>
                </a:lnTo>
                <a:lnTo>
                  <a:pt x="279" y="244"/>
                </a:lnTo>
                <a:lnTo>
                  <a:pt x="298" y="219"/>
                </a:lnTo>
                <a:lnTo>
                  <a:pt x="313" y="189"/>
                </a:lnTo>
                <a:lnTo>
                  <a:pt x="324" y="156"/>
                </a:lnTo>
                <a:lnTo>
                  <a:pt x="333" y="121"/>
                </a:lnTo>
                <a:lnTo>
                  <a:pt x="338" y="84"/>
                </a:lnTo>
                <a:lnTo>
                  <a:pt x="56" y="84"/>
                </a:lnTo>
                <a:close/>
                <a:moveTo>
                  <a:pt x="0" y="0"/>
                </a:moveTo>
                <a:lnTo>
                  <a:pt x="393" y="0"/>
                </a:lnTo>
                <a:lnTo>
                  <a:pt x="393" y="53"/>
                </a:lnTo>
                <a:lnTo>
                  <a:pt x="371" y="53"/>
                </a:lnTo>
                <a:lnTo>
                  <a:pt x="371" y="66"/>
                </a:lnTo>
                <a:lnTo>
                  <a:pt x="370" y="109"/>
                </a:lnTo>
                <a:lnTo>
                  <a:pt x="362" y="148"/>
                </a:lnTo>
                <a:lnTo>
                  <a:pt x="351" y="186"/>
                </a:lnTo>
                <a:lnTo>
                  <a:pt x="336" y="220"/>
                </a:lnTo>
                <a:lnTo>
                  <a:pt x="317" y="251"/>
                </a:lnTo>
                <a:lnTo>
                  <a:pt x="295" y="276"/>
                </a:lnTo>
                <a:lnTo>
                  <a:pt x="317" y="302"/>
                </a:lnTo>
                <a:lnTo>
                  <a:pt x="336" y="333"/>
                </a:lnTo>
                <a:lnTo>
                  <a:pt x="351" y="367"/>
                </a:lnTo>
                <a:lnTo>
                  <a:pt x="362" y="405"/>
                </a:lnTo>
                <a:lnTo>
                  <a:pt x="370" y="444"/>
                </a:lnTo>
                <a:lnTo>
                  <a:pt x="371" y="487"/>
                </a:lnTo>
                <a:lnTo>
                  <a:pt x="371" y="503"/>
                </a:lnTo>
                <a:lnTo>
                  <a:pt x="393" y="503"/>
                </a:lnTo>
                <a:lnTo>
                  <a:pt x="393" y="556"/>
                </a:lnTo>
                <a:lnTo>
                  <a:pt x="0" y="556"/>
                </a:lnTo>
                <a:lnTo>
                  <a:pt x="0" y="503"/>
                </a:lnTo>
                <a:lnTo>
                  <a:pt x="22" y="503"/>
                </a:lnTo>
                <a:lnTo>
                  <a:pt x="22" y="487"/>
                </a:lnTo>
                <a:lnTo>
                  <a:pt x="24" y="444"/>
                </a:lnTo>
                <a:lnTo>
                  <a:pt x="31" y="405"/>
                </a:lnTo>
                <a:lnTo>
                  <a:pt x="43" y="367"/>
                </a:lnTo>
                <a:lnTo>
                  <a:pt x="57" y="333"/>
                </a:lnTo>
                <a:lnTo>
                  <a:pt x="76" y="302"/>
                </a:lnTo>
                <a:lnTo>
                  <a:pt x="100" y="276"/>
                </a:lnTo>
                <a:lnTo>
                  <a:pt x="76" y="251"/>
                </a:lnTo>
                <a:lnTo>
                  <a:pt x="57" y="220"/>
                </a:lnTo>
                <a:lnTo>
                  <a:pt x="43" y="186"/>
                </a:lnTo>
                <a:lnTo>
                  <a:pt x="31" y="148"/>
                </a:lnTo>
                <a:lnTo>
                  <a:pt x="24" y="109"/>
                </a:lnTo>
                <a:lnTo>
                  <a:pt x="22" y="66"/>
                </a:lnTo>
                <a:lnTo>
                  <a:pt x="22" y="53"/>
                </a:lnTo>
                <a:lnTo>
                  <a:pt x="0" y="5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0" h="0"/>
            <a:bevelB w="0" h="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grpSp>
        <p:nvGrpSpPr>
          <p:cNvPr id="21" name="Group 20"/>
          <p:cNvGrpSpPr/>
          <p:nvPr/>
        </p:nvGrpSpPr>
        <p:grpSpPr>
          <a:xfrm>
            <a:off x="5025420" y="2448496"/>
            <a:ext cx="334974" cy="334392"/>
            <a:chOff x="2098227" y="2071495"/>
            <a:chExt cx="526158" cy="525244"/>
          </a:xfrm>
          <a:solidFill>
            <a:schemeClr val="bg1"/>
          </a:solidFill>
          <a:effectLst/>
          <a:scene3d>
            <a:camera prst="orthographicFront"/>
            <a:lightRig rig="threePt" dir="t"/>
          </a:scene3d>
        </p:grpSpPr>
        <p:sp>
          <p:nvSpPr>
            <p:cNvPr id="22" name="Freeform 29"/>
            <p:cNvSpPr>
              <a:spLocks/>
            </p:cNvSpPr>
            <p:nvPr/>
          </p:nvSpPr>
          <p:spPr bwMode="auto">
            <a:xfrm>
              <a:off x="2098227" y="2071495"/>
              <a:ext cx="526158" cy="525244"/>
            </a:xfrm>
            <a:custGeom>
              <a:avLst/>
              <a:gdLst>
                <a:gd name="T0" fmla="*/ 13 w 577"/>
                <a:gd name="T1" fmla="*/ 0 h 576"/>
                <a:gd name="T2" fmla="*/ 18 w 577"/>
                <a:gd name="T3" fmla="*/ 1 h 576"/>
                <a:gd name="T4" fmla="*/ 22 w 577"/>
                <a:gd name="T5" fmla="*/ 3 h 576"/>
                <a:gd name="T6" fmla="*/ 25 w 577"/>
                <a:gd name="T7" fmla="*/ 6 h 576"/>
                <a:gd name="T8" fmla="*/ 26 w 577"/>
                <a:gd name="T9" fmla="*/ 10 h 576"/>
                <a:gd name="T10" fmla="*/ 28 w 577"/>
                <a:gd name="T11" fmla="*/ 14 h 576"/>
                <a:gd name="T12" fmla="*/ 28 w 577"/>
                <a:gd name="T13" fmla="*/ 548 h 576"/>
                <a:gd name="T14" fmla="*/ 562 w 577"/>
                <a:gd name="T15" fmla="*/ 548 h 576"/>
                <a:gd name="T16" fmla="*/ 566 w 577"/>
                <a:gd name="T17" fmla="*/ 549 h 576"/>
                <a:gd name="T18" fmla="*/ 571 w 577"/>
                <a:gd name="T19" fmla="*/ 551 h 576"/>
                <a:gd name="T20" fmla="*/ 574 w 577"/>
                <a:gd name="T21" fmla="*/ 554 h 576"/>
                <a:gd name="T22" fmla="*/ 575 w 577"/>
                <a:gd name="T23" fmla="*/ 558 h 576"/>
                <a:gd name="T24" fmla="*/ 577 w 577"/>
                <a:gd name="T25" fmla="*/ 563 h 576"/>
                <a:gd name="T26" fmla="*/ 575 w 577"/>
                <a:gd name="T27" fmla="*/ 567 h 576"/>
                <a:gd name="T28" fmla="*/ 574 w 577"/>
                <a:gd name="T29" fmla="*/ 570 h 576"/>
                <a:gd name="T30" fmla="*/ 571 w 577"/>
                <a:gd name="T31" fmla="*/ 573 h 576"/>
                <a:gd name="T32" fmla="*/ 566 w 577"/>
                <a:gd name="T33" fmla="*/ 576 h 576"/>
                <a:gd name="T34" fmla="*/ 562 w 577"/>
                <a:gd name="T35" fmla="*/ 576 h 576"/>
                <a:gd name="T36" fmla="*/ 13 w 577"/>
                <a:gd name="T37" fmla="*/ 576 h 576"/>
                <a:gd name="T38" fmla="*/ 9 w 577"/>
                <a:gd name="T39" fmla="*/ 576 h 576"/>
                <a:gd name="T40" fmla="*/ 6 w 577"/>
                <a:gd name="T41" fmla="*/ 573 h 576"/>
                <a:gd name="T42" fmla="*/ 3 w 577"/>
                <a:gd name="T43" fmla="*/ 570 h 576"/>
                <a:gd name="T44" fmla="*/ 0 w 577"/>
                <a:gd name="T45" fmla="*/ 567 h 576"/>
                <a:gd name="T46" fmla="*/ 0 w 577"/>
                <a:gd name="T47" fmla="*/ 563 h 576"/>
                <a:gd name="T48" fmla="*/ 0 w 577"/>
                <a:gd name="T49" fmla="*/ 14 h 576"/>
                <a:gd name="T50" fmla="*/ 1 w 577"/>
                <a:gd name="T51" fmla="*/ 9 h 576"/>
                <a:gd name="T52" fmla="*/ 4 w 577"/>
                <a:gd name="T53" fmla="*/ 4 h 576"/>
                <a:gd name="T54" fmla="*/ 9 w 577"/>
                <a:gd name="T55" fmla="*/ 1 h 576"/>
                <a:gd name="T56" fmla="*/ 13 w 577"/>
                <a:gd name="T57" fmla="*/ 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77" h="576">
                  <a:moveTo>
                    <a:pt x="13" y="0"/>
                  </a:moveTo>
                  <a:lnTo>
                    <a:pt x="18" y="1"/>
                  </a:lnTo>
                  <a:lnTo>
                    <a:pt x="22" y="3"/>
                  </a:lnTo>
                  <a:lnTo>
                    <a:pt x="25" y="6"/>
                  </a:lnTo>
                  <a:lnTo>
                    <a:pt x="26" y="10"/>
                  </a:lnTo>
                  <a:lnTo>
                    <a:pt x="28" y="14"/>
                  </a:lnTo>
                  <a:lnTo>
                    <a:pt x="28" y="548"/>
                  </a:lnTo>
                  <a:lnTo>
                    <a:pt x="562" y="548"/>
                  </a:lnTo>
                  <a:lnTo>
                    <a:pt x="566" y="549"/>
                  </a:lnTo>
                  <a:lnTo>
                    <a:pt x="571" y="551"/>
                  </a:lnTo>
                  <a:lnTo>
                    <a:pt x="574" y="554"/>
                  </a:lnTo>
                  <a:lnTo>
                    <a:pt x="575" y="558"/>
                  </a:lnTo>
                  <a:lnTo>
                    <a:pt x="577" y="563"/>
                  </a:lnTo>
                  <a:lnTo>
                    <a:pt x="575" y="567"/>
                  </a:lnTo>
                  <a:lnTo>
                    <a:pt x="574" y="570"/>
                  </a:lnTo>
                  <a:lnTo>
                    <a:pt x="571" y="573"/>
                  </a:lnTo>
                  <a:lnTo>
                    <a:pt x="566" y="576"/>
                  </a:lnTo>
                  <a:lnTo>
                    <a:pt x="562" y="576"/>
                  </a:lnTo>
                  <a:lnTo>
                    <a:pt x="13" y="576"/>
                  </a:lnTo>
                  <a:lnTo>
                    <a:pt x="9" y="576"/>
                  </a:lnTo>
                  <a:lnTo>
                    <a:pt x="6" y="573"/>
                  </a:lnTo>
                  <a:lnTo>
                    <a:pt x="3" y="570"/>
                  </a:lnTo>
                  <a:lnTo>
                    <a:pt x="0" y="567"/>
                  </a:lnTo>
                  <a:lnTo>
                    <a:pt x="0" y="563"/>
                  </a:lnTo>
                  <a:lnTo>
                    <a:pt x="0" y="14"/>
                  </a:lnTo>
                  <a:lnTo>
                    <a:pt x="1" y="9"/>
                  </a:lnTo>
                  <a:lnTo>
                    <a:pt x="4" y="4"/>
                  </a:lnTo>
                  <a:lnTo>
                    <a:pt x="9" y="1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  <a:sp3d>
              <a:bevelT w="0" h="0"/>
              <a:bevelB w="0" h="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23" name="Rectangle 30"/>
            <p:cNvSpPr>
              <a:spLocks noChangeArrowheads="1"/>
            </p:cNvSpPr>
            <p:nvPr/>
          </p:nvSpPr>
          <p:spPr bwMode="auto">
            <a:xfrm>
              <a:off x="2159324" y="2226515"/>
              <a:ext cx="104867" cy="320982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  <a:sp3d>
              <a:bevelT w="0" h="0"/>
              <a:bevelB w="0" h="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24" name="Rectangle 31"/>
            <p:cNvSpPr>
              <a:spLocks noChangeArrowheads="1"/>
            </p:cNvSpPr>
            <p:nvPr/>
          </p:nvSpPr>
          <p:spPr bwMode="auto">
            <a:xfrm>
              <a:off x="2307961" y="2102499"/>
              <a:ext cx="104867" cy="444998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  <a:sp3d>
              <a:bevelT w="0" h="0"/>
              <a:bevelB w="0" h="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25" name="Rectangle 32"/>
            <p:cNvSpPr>
              <a:spLocks noChangeArrowheads="1"/>
            </p:cNvSpPr>
            <p:nvPr/>
          </p:nvSpPr>
          <p:spPr bwMode="auto">
            <a:xfrm>
              <a:off x="2456598" y="2243841"/>
              <a:ext cx="105779" cy="303657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  <a:sp3d>
              <a:bevelT w="0" h="0"/>
              <a:bevelB w="0" h="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1065212" y="3160197"/>
            <a:ext cx="2479428" cy="892568"/>
            <a:chOff x="1284085" y="1731435"/>
            <a:chExt cx="2479428" cy="892568"/>
          </a:xfrm>
        </p:grpSpPr>
        <p:sp>
          <p:nvSpPr>
            <p:cNvPr id="27" name="TextBox 26"/>
            <p:cNvSpPr txBox="1"/>
            <p:nvPr/>
          </p:nvSpPr>
          <p:spPr>
            <a:xfrm>
              <a:off x="1293812" y="2136434"/>
              <a:ext cx="2469701" cy="4875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10000"/>
                </a:lnSpc>
              </a:pPr>
              <a:r>
                <a:rPr lang="en-US" sz="12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This is a sample text. Insert your desired text here. </a:t>
              </a:r>
              <a:endPara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1284085" y="1731435"/>
              <a:ext cx="24794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I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Sample Text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527277" y="4727555"/>
            <a:ext cx="2479428" cy="902296"/>
            <a:chOff x="1284085" y="4299538"/>
            <a:chExt cx="2479428" cy="902296"/>
          </a:xfrm>
        </p:grpSpPr>
        <p:sp>
          <p:nvSpPr>
            <p:cNvPr id="30" name="TextBox 29"/>
            <p:cNvSpPr txBox="1"/>
            <p:nvPr/>
          </p:nvSpPr>
          <p:spPr>
            <a:xfrm>
              <a:off x="1284085" y="4714265"/>
              <a:ext cx="2469701" cy="4875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10000"/>
                </a:lnSpc>
              </a:pPr>
              <a:r>
                <a:rPr lang="en-US" sz="12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This is a sample text. Insert your desired text here. </a:t>
              </a:r>
              <a:endPara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284085" y="4299538"/>
              <a:ext cx="24794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I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Sample Text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7794431" y="1787921"/>
            <a:ext cx="2479428" cy="886085"/>
            <a:chOff x="7908621" y="1669825"/>
            <a:chExt cx="2479428" cy="886085"/>
          </a:xfrm>
        </p:grpSpPr>
        <p:sp>
          <p:nvSpPr>
            <p:cNvPr id="28" name="TextBox 27"/>
            <p:cNvSpPr txBox="1"/>
            <p:nvPr/>
          </p:nvSpPr>
          <p:spPr>
            <a:xfrm>
              <a:off x="7908621" y="2068341"/>
              <a:ext cx="2469701" cy="4875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2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This is a sample text. Insert your desired text here. </a:t>
              </a:r>
              <a:endPara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908621" y="1669825"/>
              <a:ext cx="24794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Sample Text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8437055" y="3289135"/>
            <a:ext cx="2479428" cy="895811"/>
            <a:chOff x="8346366" y="3177614"/>
            <a:chExt cx="2479428" cy="895811"/>
          </a:xfrm>
        </p:grpSpPr>
        <p:sp>
          <p:nvSpPr>
            <p:cNvPr id="29" name="TextBox 28"/>
            <p:cNvSpPr txBox="1"/>
            <p:nvPr/>
          </p:nvSpPr>
          <p:spPr>
            <a:xfrm>
              <a:off x="8346366" y="3585856"/>
              <a:ext cx="2469701" cy="4875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2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This is a sample text. Insert your desired text here. </a:t>
              </a:r>
              <a:endPara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8346366" y="3177614"/>
              <a:ext cx="24794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Sample Text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50458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4 Step Bar Chart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2123941" y="1371600"/>
            <a:ext cx="7788544" cy="3327802"/>
            <a:chOff x="1481138" y="1295400"/>
            <a:chExt cx="9074150" cy="3877103"/>
          </a:xfrm>
        </p:grpSpPr>
        <p:sp>
          <p:nvSpPr>
            <p:cNvPr id="14" name="Freeform 6"/>
            <p:cNvSpPr>
              <a:spLocks/>
            </p:cNvSpPr>
            <p:nvPr/>
          </p:nvSpPr>
          <p:spPr bwMode="auto">
            <a:xfrm>
              <a:off x="8789988" y="4169203"/>
              <a:ext cx="1765300" cy="1003300"/>
            </a:xfrm>
            <a:custGeom>
              <a:avLst/>
              <a:gdLst>
                <a:gd name="T0" fmla="*/ 561 w 1112"/>
                <a:gd name="T1" fmla="*/ 0 h 632"/>
                <a:gd name="T2" fmla="*/ 1112 w 1112"/>
                <a:gd name="T3" fmla="*/ 317 h 632"/>
                <a:gd name="T4" fmla="*/ 551 w 1112"/>
                <a:gd name="T5" fmla="*/ 632 h 632"/>
                <a:gd name="T6" fmla="*/ 0 w 1112"/>
                <a:gd name="T7" fmla="*/ 319 h 632"/>
                <a:gd name="T8" fmla="*/ 561 w 1112"/>
                <a:gd name="T9" fmla="*/ 0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2" h="632">
                  <a:moveTo>
                    <a:pt x="561" y="0"/>
                  </a:moveTo>
                  <a:lnTo>
                    <a:pt x="1112" y="317"/>
                  </a:lnTo>
                  <a:lnTo>
                    <a:pt x="551" y="632"/>
                  </a:lnTo>
                  <a:lnTo>
                    <a:pt x="0" y="319"/>
                  </a:lnTo>
                  <a:lnTo>
                    <a:pt x="561" y="0"/>
                  </a:lnTo>
                  <a:close/>
                </a:path>
              </a:pathLst>
            </a:custGeom>
            <a:noFill/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grpSp>
          <p:nvGrpSpPr>
            <p:cNvPr id="33" name="Group 32"/>
            <p:cNvGrpSpPr/>
            <p:nvPr/>
          </p:nvGrpSpPr>
          <p:grpSpPr>
            <a:xfrm>
              <a:off x="9061451" y="1295400"/>
              <a:ext cx="1220788" cy="3665966"/>
              <a:chOff x="9061451" y="1593422"/>
              <a:chExt cx="1220788" cy="3665966"/>
            </a:xfrm>
          </p:grpSpPr>
          <p:sp>
            <p:nvSpPr>
              <p:cNvPr id="15" name="Freeform 7"/>
              <p:cNvSpPr>
                <a:spLocks/>
              </p:cNvSpPr>
              <p:nvPr/>
            </p:nvSpPr>
            <p:spPr bwMode="auto">
              <a:xfrm>
                <a:off x="9666288" y="1935163"/>
                <a:ext cx="615950" cy="3324225"/>
              </a:xfrm>
              <a:custGeom>
                <a:avLst/>
                <a:gdLst>
                  <a:gd name="T0" fmla="*/ 388 w 388"/>
                  <a:gd name="T1" fmla="*/ 0 h 2094"/>
                  <a:gd name="T2" fmla="*/ 388 w 388"/>
                  <a:gd name="T3" fmla="*/ 1870 h 2094"/>
                  <a:gd name="T4" fmla="*/ 0 w 388"/>
                  <a:gd name="T5" fmla="*/ 2094 h 2094"/>
                  <a:gd name="T6" fmla="*/ 0 w 388"/>
                  <a:gd name="T7" fmla="*/ 218 h 2094"/>
                  <a:gd name="T8" fmla="*/ 388 w 388"/>
                  <a:gd name="T9" fmla="*/ 0 h 20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8" h="2094">
                    <a:moveTo>
                      <a:pt x="388" y="0"/>
                    </a:moveTo>
                    <a:lnTo>
                      <a:pt x="388" y="1870"/>
                    </a:lnTo>
                    <a:lnTo>
                      <a:pt x="0" y="2094"/>
                    </a:lnTo>
                    <a:lnTo>
                      <a:pt x="0" y="218"/>
                    </a:lnTo>
                    <a:lnTo>
                      <a:pt x="388" y="0"/>
                    </a:lnTo>
                    <a:close/>
                  </a:path>
                </a:pathLst>
              </a:custGeom>
              <a:solidFill>
                <a:srgbClr val="5A5A5A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6" name="Freeform 8"/>
              <p:cNvSpPr>
                <a:spLocks/>
              </p:cNvSpPr>
              <p:nvPr/>
            </p:nvSpPr>
            <p:spPr bwMode="auto">
              <a:xfrm>
                <a:off x="9061451" y="1936750"/>
                <a:ext cx="604838" cy="3322637"/>
              </a:xfrm>
              <a:custGeom>
                <a:avLst/>
                <a:gdLst>
                  <a:gd name="T0" fmla="*/ 0 w 381"/>
                  <a:gd name="T1" fmla="*/ 0 h 2093"/>
                  <a:gd name="T2" fmla="*/ 381 w 381"/>
                  <a:gd name="T3" fmla="*/ 217 h 2093"/>
                  <a:gd name="T4" fmla="*/ 381 w 381"/>
                  <a:gd name="T5" fmla="*/ 2093 h 2093"/>
                  <a:gd name="T6" fmla="*/ 0 w 381"/>
                  <a:gd name="T7" fmla="*/ 1873 h 2093"/>
                  <a:gd name="T8" fmla="*/ 0 w 381"/>
                  <a:gd name="T9" fmla="*/ 0 h 20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1" h="2093">
                    <a:moveTo>
                      <a:pt x="0" y="0"/>
                    </a:moveTo>
                    <a:lnTo>
                      <a:pt x="381" y="217"/>
                    </a:lnTo>
                    <a:lnTo>
                      <a:pt x="381" y="2093"/>
                    </a:lnTo>
                    <a:lnTo>
                      <a:pt x="0" y="187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7" name="Freeform 9"/>
              <p:cNvSpPr>
                <a:spLocks/>
              </p:cNvSpPr>
              <p:nvPr/>
            </p:nvSpPr>
            <p:spPr bwMode="auto">
              <a:xfrm>
                <a:off x="9061451" y="1593422"/>
                <a:ext cx="1220788" cy="695325"/>
              </a:xfrm>
              <a:custGeom>
                <a:avLst/>
                <a:gdLst>
                  <a:gd name="T0" fmla="*/ 388 w 769"/>
                  <a:gd name="T1" fmla="*/ 0 h 438"/>
                  <a:gd name="T2" fmla="*/ 769 w 769"/>
                  <a:gd name="T3" fmla="*/ 220 h 438"/>
                  <a:gd name="T4" fmla="*/ 381 w 769"/>
                  <a:gd name="T5" fmla="*/ 438 h 438"/>
                  <a:gd name="T6" fmla="*/ 0 w 769"/>
                  <a:gd name="T7" fmla="*/ 221 h 438"/>
                  <a:gd name="T8" fmla="*/ 388 w 769"/>
                  <a:gd name="T9" fmla="*/ 0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9" h="438">
                    <a:moveTo>
                      <a:pt x="388" y="0"/>
                    </a:moveTo>
                    <a:lnTo>
                      <a:pt x="769" y="220"/>
                    </a:lnTo>
                    <a:lnTo>
                      <a:pt x="381" y="438"/>
                    </a:lnTo>
                    <a:lnTo>
                      <a:pt x="0" y="221"/>
                    </a:lnTo>
                    <a:lnTo>
                      <a:pt x="388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solidFill>
                  <a:schemeClr val="accent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sp>
          <p:nvSpPr>
            <p:cNvPr id="18" name="Freeform 10"/>
            <p:cNvSpPr>
              <a:spLocks/>
            </p:cNvSpPr>
            <p:nvPr/>
          </p:nvSpPr>
          <p:spPr bwMode="auto">
            <a:xfrm>
              <a:off x="6353176" y="4169203"/>
              <a:ext cx="1765300" cy="1003300"/>
            </a:xfrm>
            <a:custGeom>
              <a:avLst/>
              <a:gdLst>
                <a:gd name="T0" fmla="*/ 563 w 1112"/>
                <a:gd name="T1" fmla="*/ 0 h 632"/>
                <a:gd name="T2" fmla="*/ 1112 w 1112"/>
                <a:gd name="T3" fmla="*/ 317 h 632"/>
                <a:gd name="T4" fmla="*/ 552 w 1112"/>
                <a:gd name="T5" fmla="*/ 632 h 632"/>
                <a:gd name="T6" fmla="*/ 0 w 1112"/>
                <a:gd name="T7" fmla="*/ 319 h 632"/>
                <a:gd name="T8" fmla="*/ 563 w 1112"/>
                <a:gd name="T9" fmla="*/ 0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2" h="632">
                  <a:moveTo>
                    <a:pt x="563" y="0"/>
                  </a:moveTo>
                  <a:lnTo>
                    <a:pt x="1112" y="317"/>
                  </a:lnTo>
                  <a:lnTo>
                    <a:pt x="552" y="632"/>
                  </a:lnTo>
                  <a:lnTo>
                    <a:pt x="0" y="319"/>
                  </a:lnTo>
                  <a:lnTo>
                    <a:pt x="563" y="0"/>
                  </a:lnTo>
                  <a:close/>
                </a:path>
              </a:pathLst>
            </a:custGeom>
            <a:noFill/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6624638" y="2610278"/>
              <a:ext cx="1220788" cy="2351088"/>
              <a:chOff x="6624638" y="2908300"/>
              <a:chExt cx="1220788" cy="2351088"/>
            </a:xfrm>
          </p:grpSpPr>
          <p:sp>
            <p:nvSpPr>
              <p:cNvPr id="19" name="Freeform 11"/>
              <p:cNvSpPr>
                <a:spLocks/>
              </p:cNvSpPr>
              <p:nvPr/>
            </p:nvSpPr>
            <p:spPr bwMode="auto">
              <a:xfrm>
                <a:off x="7232651" y="3257550"/>
                <a:ext cx="612775" cy="2001837"/>
              </a:xfrm>
              <a:custGeom>
                <a:avLst/>
                <a:gdLst>
                  <a:gd name="T0" fmla="*/ 386 w 386"/>
                  <a:gd name="T1" fmla="*/ 0 h 1261"/>
                  <a:gd name="T2" fmla="*/ 386 w 386"/>
                  <a:gd name="T3" fmla="*/ 1037 h 1261"/>
                  <a:gd name="T4" fmla="*/ 0 w 386"/>
                  <a:gd name="T5" fmla="*/ 1261 h 1261"/>
                  <a:gd name="T6" fmla="*/ 0 w 386"/>
                  <a:gd name="T7" fmla="*/ 218 h 1261"/>
                  <a:gd name="T8" fmla="*/ 386 w 386"/>
                  <a:gd name="T9" fmla="*/ 0 h 12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6" h="1261">
                    <a:moveTo>
                      <a:pt x="386" y="0"/>
                    </a:moveTo>
                    <a:lnTo>
                      <a:pt x="386" y="1037"/>
                    </a:lnTo>
                    <a:lnTo>
                      <a:pt x="0" y="1261"/>
                    </a:lnTo>
                    <a:lnTo>
                      <a:pt x="0" y="218"/>
                    </a:lnTo>
                    <a:lnTo>
                      <a:pt x="386" y="0"/>
                    </a:lnTo>
                    <a:close/>
                  </a:path>
                </a:pathLst>
              </a:custGeom>
              <a:solidFill>
                <a:srgbClr val="F9CB39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20" name="Freeform 12"/>
              <p:cNvSpPr>
                <a:spLocks/>
              </p:cNvSpPr>
              <p:nvPr/>
            </p:nvSpPr>
            <p:spPr bwMode="auto">
              <a:xfrm>
                <a:off x="6624638" y="3259138"/>
                <a:ext cx="608013" cy="2000250"/>
              </a:xfrm>
              <a:custGeom>
                <a:avLst/>
                <a:gdLst>
                  <a:gd name="T0" fmla="*/ 0 w 383"/>
                  <a:gd name="T1" fmla="*/ 0 h 1260"/>
                  <a:gd name="T2" fmla="*/ 383 w 383"/>
                  <a:gd name="T3" fmla="*/ 217 h 1260"/>
                  <a:gd name="T4" fmla="*/ 383 w 383"/>
                  <a:gd name="T5" fmla="*/ 1260 h 1260"/>
                  <a:gd name="T6" fmla="*/ 0 w 383"/>
                  <a:gd name="T7" fmla="*/ 1040 h 1260"/>
                  <a:gd name="T8" fmla="*/ 0 w 383"/>
                  <a:gd name="T9" fmla="*/ 0 h 12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3" h="1260">
                    <a:moveTo>
                      <a:pt x="0" y="0"/>
                    </a:moveTo>
                    <a:lnTo>
                      <a:pt x="383" y="217"/>
                    </a:lnTo>
                    <a:lnTo>
                      <a:pt x="383" y="1260"/>
                    </a:lnTo>
                    <a:lnTo>
                      <a:pt x="0" y="104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21" name="Freeform 13"/>
              <p:cNvSpPr>
                <a:spLocks/>
              </p:cNvSpPr>
              <p:nvPr/>
            </p:nvSpPr>
            <p:spPr bwMode="auto">
              <a:xfrm>
                <a:off x="6624638" y="2908300"/>
                <a:ext cx="1220788" cy="695325"/>
              </a:xfrm>
              <a:custGeom>
                <a:avLst/>
                <a:gdLst>
                  <a:gd name="T0" fmla="*/ 388 w 769"/>
                  <a:gd name="T1" fmla="*/ 0 h 438"/>
                  <a:gd name="T2" fmla="*/ 769 w 769"/>
                  <a:gd name="T3" fmla="*/ 220 h 438"/>
                  <a:gd name="T4" fmla="*/ 383 w 769"/>
                  <a:gd name="T5" fmla="*/ 438 h 438"/>
                  <a:gd name="T6" fmla="*/ 0 w 769"/>
                  <a:gd name="T7" fmla="*/ 221 h 438"/>
                  <a:gd name="T8" fmla="*/ 388 w 769"/>
                  <a:gd name="T9" fmla="*/ 0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9" h="438">
                    <a:moveTo>
                      <a:pt x="388" y="0"/>
                    </a:moveTo>
                    <a:lnTo>
                      <a:pt x="769" y="220"/>
                    </a:lnTo>
                    <a:lnTo>
                      <a:pt x="383" y="438"/>
                    </a:lnTo>
                    <a:lnTo>
                      <a:pt x="0" y="221"/>
                    </a:lnTo>
                    <a:lnTo>
                      <a:pt x="388" y="0"/>
                    </a:lnTo>
                    <a:close/>
                  </a:path>
                </a:pathLst>
              </a:custGeom>
              <a:solidFill>
                <a:schemeClr val="accent3"/>
              </a:solidFill>
              <a:ln w="0">
                <a:solidFill>
                  <a:schemeClr val="accent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sp>
          <p:nvSpPr>
            <p:cNvPr id="22" name="Freeform 14"/>
            <p:cNvSpPr>
              <a:spLocks/>
            </p:cNvSpPr>
            <p:nvPr/>
          </p:nvSpPr>
          <p:spPr bwMode="auto">
            <a:xfrm>
              <a:off x="3917951" y="4169203"/>
              <a:ext cx="1765300" cy="1003300"/>
            </a:xfrm>
            <a:custGeom>
              <a:avLst/>
              <a:gdLst>
                <a:gd name="T0" fmla="*/ 562 w 1112"/>
                <a:gd name="T1" fmla="*/ 0 h 632"/>
                <a:gd name="T2" fmla="*/ 1112 w 1112"/>
                <a:gd name="T3" fmla="*/ 317 h 632"/>
                <a:gd name="T4" fmla="*/ 551 w 1112"/>
                <a:gd name="T5" fmla="*/ 632 h 632"/>
                <a:gd name="T6" fmla="*/ 0 w 1112"/>
                <a:gd name="T7" fmla="*/ 319 h 632"/>
                <a:gd name="T8" fmla="*/ 562 w 1112"/>
                <a:gd name="T9" fmla="*/ 0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2" h="632">
                  <a:moveTo>
                    <a:pt x="562" y="0"/>
                  </a:moveTo>
                  <a:lnTo>
                    <a:pt x="1112" y="317"/>
                  </a:lnTo>
                  <a:lnTo>
                    <a:pt x="551" y="632"/>
                  </a:lnTo>
                  <a:lnTo>
                    <a:pt x="0" y="319"/>
                  </a:lnTo>
                  <a:lnTo>
                    <a:pt x="562" y="0"/>
                  </a:lnTo>
                  <a:close/>
                </a:path>
              </a:pathLst>
            </a:custGeom>
            <a:noFill/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4187826" y="3032125"/>
              <a:ext cx="1223963" cy="1929241"/>
              <a:chOff x="4187826" y="3330147"/>
              <a:chExt cx="1223963" cy="1929241"/>
            </a:xfrm>
          </p:grpSpPr>
          <p:sp>
            <p:nvSpPr>
              <p:cNvPr id="23" name="Freeform 15"/>
              <p:cNvSpPr>
                <a:spLocks/>
              </p:cNvSpPr>
              <p:nvPr/>
            </p:nvSpPr>
            <p:spPr bwMode="auto">
              <a:xfrm>
                <a:off x="4795838" y="3670300"/>
                <a:ext cx="615950" cy="1589087"/>
              </a:xfrm>
              <a:custGeom>
                <a:avLst/>
                <a:gdLst>
                  <a:gd name="T0" fmla="*/ 388 w 388"/>
                  <a:gd name="T1" fmla="*/ 0 h 1001"/>
                  <a:gd name="T2" fmla="*/ 388 w 388"/>
                  <a:gd name="T3" fmla="*/ 777 h 1001"/>
                  <a:gd name="T4" fmla="*/ 0 w 388"/>
                  <a:gd name="T5" fmla="*/ 1001 h 1001"/>
                  <a:gd name="T6" fmla="*/ 0 w 388"/>
                  <a:gd name="T7" fmla="*/ 220 h 1001"/>
                  <a:gd name="T8" fmla="*/ 388 w 388"/>
                  <a:gd name="T9" fmla="*/ 0 h 10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8" h="1001">
                    <a:moveTo>
                      <a:pt x="388" y="0"/>
                    </a:moveTo>
                    <a:lnTo>
                      <a:pt x="388" y="777"/>
                    </a:lnTo>
                    <a:lnTo>
                      <a:pt x="0" y="1001"/>
                    </a:lnTo>
                    <a:lnTo>
                      <a:pt x="0" y="220"/>
                    </a:lnTo>
                    <a:lnTo>
                      <a:pt x="388" y="0"/>
                    </a:lnTo>
                    <a:close/>
                  </a:path>
                </a:pathLst>
              </a:custGeom>
              <a:solidFill>
                <a:srgbClr val="009BC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24" name="Freeform 16"/>
              <p:cNvSpPr>
                <a:spLocks/>
              </p:cNvSpPr>
              <p:nvPr/>
            </p:nvSpPr>
            <p:spPr bwMode="auto">
              <a:xfrm>
                <a:off x="4187826" y="3671888"/>
                <a:ext cx="608013" cy="1587500"/>
              </a:xfrm>
              <a:custGeom>
                <a:avLst/>
                <a:gdLst>
                  <a:gd name="T0" fmla="*/ 0 w 383"/>
                  <a:gd name="T1" fmla="*/ 0 h 1000"/>
                  <a:gd name="T2" fmla="*/ 383 w 383"/>
                  <a:gd name="T3" fmla="*/ 219 h 1000"/>
                  <a:gd name="T4" fmla="*/ 383 w 383"/>
                  <a:gd name="T5" fmla="*/ 1000 h 1000"/>
                  <a:gd name="T6" fmla="*/ 0 w 383"/>
                  <a:gd name="T7" fmla="*/ 780 h 1000"/>
                  <a:gd name="T8" fmla="*/ 0 w 383"/>
                  <a:gd name="T9" fmla="*/ 0 h 1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3" h="1000">
                    <a:moveTo>
                      <a:pt x="0" y="0"/>
                    </a:moveTo>
                    <a:lnTo>
                      <a:pt x="383" y="219"/>
                    </a:lnTo>
                    <a:lnTo>
                      <a:pt x="383" y="1000"/>
                    </a:lnTo>
                    <a:lnTo>
                      <a:pt x="0" y="78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25" name="Freeform 17"/>
              <p:cNvSpPr>
                <a:spLocks/>
              </p:cNvSpPr>
              <p:nvPr/>
            </p:nvSpPr>
            <p:spPr bwMode="auto">
              <a:xfrm>
                <a:off x="4187826" y="3330147"/>
                <a:ext cx="1223963" cy="696912"/>
              </a:xfrm>
              <a:custGeom>
                <a:avLst/>
                <a:gdLst>
                  <a:gd name="T0" fmla="*/ 390 w 771"/>
                  <a:gd name="T1" fmla="*/ 0 h 439"/>
                  <a:gd name="T2" fmla="*/ 771 w 771"/>
                  <a:gd name="T3" fmla="*/ 219 h 439"/>
                  <a:gd name="T4" fmla="*/ 383 w 771"/>
                  <a:gd name="T5" fmla="*/ 439 h 439"/>
                  <a:gd name="T6" fmla="*/ 0 w 771"/>
                  <a:gd name="T7" fmla="*/ 220 h 439"/>
                  <a:gd name="T8" fmla="*/ 390 w 771"/>
                  <a:gd name="T9" fmla="*/ 0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1" h="439">
                    <a:moveTo>
                      <a:pt x="390" y="0"/>
                    </a:moveTo>
                    <a:lnTo>
                      <a:pt x="771" y="219"/>
                    </a:lnTo>
                    <a:lnTo>
                      <a:pt x="383" y="439"/>
                    </a:lnTo>
                    <a:lnTo>
                      <a:pt x="0" y="220"/>
                    </a:lnTo>
                    <a:lnTo>
                      <a:pt x="39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0">
                <a:solidFill>
                  <a:schemeClr val="accent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sp>
          <p:nvSpPr>
            <p:cNvPr id="26" name="Freeform 18"/>
            <p:cNvSpPr>
              <a:spLocks/>
            </p:cNvSpPr>
            <p:nvPr/>
          </p:nvSpPr>
          <p:spPr bwMode="auto">
            <a:xfrm>
              <a:off x="1481138" y="4169203"/>
              <a:ext cx="1765300" cy="1003300"/>
            </a:xfrm>
            <a:custGeom>
              <a:avLst/>
              <a:gdLst>
                <a:gd name="T0" fmla="*/ 563 w 1112"/>
                <a:gd name="T1" fmla="*/ 0 h 632"/>
                <a:gd name="T2" fmla="*/ 1112 w 1112"/>
                <a:gd name="T3" fmla="*/ 317 h 632"/>
                <a:gd name="T4" fmla="*/ 553 w 1112"/>
                <a:gd name="T5" fmla="*/ 632 h 632"/>
                <a:gd name="T6" fmla="*/ 0 w 1112"/>
                <a:gd name="T7" fmla="*/ 319 h 632"/>
                <a:gd name="T8" fmla="*/ 563 w 1112"/>
                <a:gd name="T9" fmla="*/ 0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2" h="632">
                  <a:moveTo>
                    <a:pt x="563" y="0"/>
                  </a:moveTo>
                  <a:lnTo>
                    <a:pt x="1112" y="317"/>
                  </a:lnTo>
                  <a:lnTo>
                    <a:pt x="553" y="632"/>
                  </a:lnTo>
                  <a:lnTo>
                    <a:pt x="0" y="319"/>
                  </a:lnTo>
                  <a:lnTo>
                    <a:pt x="563" y="0"/>
                  </a:lnTo>
                  <a:close/>
                </a:path>
              </a:pathLst>
            </a:custGeom>
            <a:noFill/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1754188" y="3426253"/>
              <a:ext cx="1223963" cy="1535112"/>
              <a:chOff x="1754188" y="3724275"/>
              <a:chExt cx="1223963" cy="1535112"/>
            </a:xfrm>
          </p:grpSpPr>
          <p:sp>
            <p:nvSpPr>
              <p:cNvPr id="27" name="Freeform 19"/>
              <p:cNvSpPr>
                <a:spLocks/>
              </p:cNvSpPr>
              <p:nvPr/>
            </p:nvSpPr>
            <p:spPr bwMode="auto">
              <a:xfrm>
                <a:off x="1754188" y="3724275"/>
                <a:ext cx="1220788" cy="695325"/>
              </a:xfrm>
              <a:custGeom>
                <a:avLst/>
                <a:gdLst>
                  <a:gd name="T0" fmla="*/ 389 w 769"/>
                  <a:gd name="T1" fmla="*/ 0 h 438"/>
                  <a:gd name="T2" fmla="*/ 769 w 769"/>
                  <a:gd name="T3" fmla="*/ 220 h 438"/>
                  <a:gd name="T4" fmla="*/ 381 w 769"/>
                  <a:gd name="T5" fmla="*/ 438 h 438"/>
                  <a:gd name="T6" fmla="*/ 0 w 769"/>
                  <a:gd name="T7" fmla="*/ 222 h 438"/>
                  <a:gd name="T8" fmla="*/ 389 w 769"/>
                  <a:gd name="T9" fmla="*/ 0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9" h="438">
                    <a:moveTo>
                      <a:pt x="389" y="0"/>
                    </a:moveTo>
                    <a:lnTo>
                      <a:pt x="769" y="220"/>
                    </a:lnTo>
                    <a:lnTo>
                      <a:pt x="381" y="438"/>
                    </a:lnTo>
                    <a:lnTo>
                      <a:pt x="0" y="222"/>
                    </a:lnTo>
                    <a:lnTo>
                      <a:pt x="389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solidFill>
                  <a:schemeClr val="accent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28" name="Freeform 20"/>
              <p:cNvSpPr>
                <a:spLocks/>
              </p:cNvSpPr>
              <p:nvPr/>
            </p:nvSpPr>
            <p:spPr bwMode="auto">
              <a:xfrm>
                <a:off x="2359026" y="4073525"/>
                <a:ext cx="619125" cy="1185862"/>
              </a:xfrm>
              <a:custGeom>
                <a:avLst/>
                <a:gdLst>
                  <a:gd name="T0" fmla="*/ 388 w 390"/>
                  <a:gd name="T1" fmla="*/ 0 h 747"/>
                  <a:gd name="T2" fmla="*/ 390 w 390"/>
                  <a:gd name="T3" fmla="*/ 523 h 747"/>
                  <a:gd name="T4" fmla="*/ 0 w 390"/>
                  <a:gd name="T5" fmla="*/ 747 h 747"/>
                  <a:gd name="T6" fmla="*/ 0 w 390"/>
                  <a:gd name="T7" fmla="*/ 218 h 747"/>
                  <a:gd name="T8" fmla="*/ 388 w 390"/>
                  <a:gd name="T9" fmla="*/ 0 h 7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0" h="747">
                    <a:moveTo>
                      <a:pt x="388" y="0"/>
                    </a:moveTo>
                    <a:lnTo>
                      <a:pt x="390" y="523"/>
                    </a:lnTo>
                    <a:lnTo>
                      <a:pt x="0" y="747"/>
                    </a:lnTo>
                    <a:lnTo>
                      <a:pt x="0" y="218"/>
                    </a:lnTo>
                    <a:lnTo>
                      <a:pt x="388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29" name="Freeform 21"/>
              <p:cNvSpPr>
                <a:spLocks/>
              </p:cNvSpPr>
              <p:nvPr/>
            </p:nvSpPr>
            <p:spPr bwMode="auto">
              <a:xfrm>
                <a:off x="1754188" y="4076700"/>
                <a:ext cx="604838" cy="1182687"/>
              </a:xfrm>
              <a:custGeom>
                <a:avLst/>
                <a:gdLst>
                  <a:gd name="T0" fmla="*/ 0 w 381"/>
                  <a:gd name="T1" fmla="*/ 0 h 745"/>
                  <a:gd name="T2" fmla="*/ 381 w 381"/>
                  <a:gd name="T3" fmla="*/ 216 h 745"/>
                  <a:gd name="T4" fmla="*/ 381 w 381"/>
                  <a:gd name="T5" fmla="*/ 745 h 745"/>
                  <a:gd name="T6" fmla="*/ 0 w 381"/>
                  <a:gd name="T7" fmla="*/ 525 h 745"/>
                  <a:gd name="T8" fmla="*/ 0 w 381"/>
                  <a:gd name="T9" fmla="*/ 0 h 7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1" h="745">
                    <a:moveTo>
                      <a:pt x="0" y="0"/>
                    </a:moveTo>
                    <a:lnTo>
                      <a:pt x="381" y="216"/>
                    </a:lnTo>
                    <a:lnTo>
                      <a:pt x="381" y="745"/>
                    </a:lnTo>
                    <a:lnTo>
                      <a:pt x="0" y="52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grpSp>
          <p:nvGrpSpPr>
            <p:cNvPr id="34" name="Group 33"/>
            <p:cNvGrpSpPr/>
            <p:nvPr/>
          </p:nvGrpSpPr>
          <p:grpSpPr>
            <a:xfrm>
              <a:off x="2203191" y="3610621"/>
              <a:ext cx="322782" cy="322780"/>
              <a:chOff x="7103221" y="4843294"/>
              <a:chExt cx="507008" cy="507008"/>
            </a:xfrm>
            <a:solidFill>
              <a:schemeClr val="tx1">
                <a:lumMod val="75000"/>
                <a:lumOff val="25000"/>
              </a:schemeClr>
            </a:solidFill>
            <a:effectLst/>
            <a:scene3d>
              <a:camera prst="orthographicFront"/>
              <a:lightRig rig="threePt" dir="t"/>
            </a:scene3d>
          </p:grpSpPr>
          <p:sp>
            <p:nvSpPr>
              <p:cNvPr id="35" name="Freeform 7"/>
              <p:cNvSpPr>
                <a:spLocks/>
              </p:cNvSpPr>
              <p:nvPr/>
            </p:nvSpPr>
            <p:spPr bwMode="auto">
              <a:xfrm>
                <a:off x="7103221" y="5304708"/>
                <a:ext cx="507008" cy="45594"/>
              </a:xfrm>
              <a:custGeom>
                <a:avLst/>
                <a:gdLst>
                  <a:gd name="T0" fmla="*/ 25 w 556"/>
                  <a:gd name="T1" fmla="*/ 0 h 50"/>
                  <a:gd name="T2" fmla="*/ 530 w 556"/>
                  <a:gd name="T3" fmla="*/ 0 h 50"/>
                  <a:gd name="T4" fmla="*/ 543 w 556"/>
                  <a:gd name="T5" fmla="*/ 3 h 50"/>
                  <a:gd name="T6" fmla="*/ 552 w 556"/>
                  <a:gd name="T7" fmla="*/ 12 h 50"/>
                  <a:gd name="T8" fmla="*/ 556 w 556"/>
                  <a:gd name="T9" fmla="*/ 25 h 50"/>
                  <a:gd name="T10" fmla="*/ 552 w 556"/>
                  <a:gd name="T11" fmla="*/ 38 h 50"/>
                  <a:gd name="T12" fmla="*/ 543 w 556"/>
                  <a:gd name="T13" fmla="*/ 47 h 50"/>
                  <a:gd name="T14" fmla="*/ 530 w 556"/>
                  <a:gd name="T15" fmla="*/ 50 h 50"/>
                  <a:gd name="T16" fmla="*/ 25 w 556"/>
                  <a:gd name="T17" fmla="*/ 50 h 50"/>
                  <a:gd name="T18" fmla="*/ 12 w 556"/>
                  <a:gd name="T19" fmla="*/ 47 h 50"/>
                  <a:gd name="T20" fmla="*/ 3 w 556"/>
                  <a:gd name="T21" fmla="*/ 38 h 50"/>
                  <a:gd name="T22" fmla="*/ 0 w 556"/>
                  <a:gd name="T23" fmla="*/ 25 h 50"/>
                  <a:gd name="T24" fmla="*/ 3 w 556"/>
                  <a:gd name="T25" fmla="*/ 12 h 50"/>
                  <a:gd name="T26" fmla="*/ 12 w 556"/>
                  <a:gd name="T27" fmla="*/ 3 h 50"/>
                  <a:gd name="T28" fmla="*/ 25 w 556"/>
                  <a:gd name="T29" fmla="*/ 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56" h="50">
                    <a:moveTo>
                      <a:pt x="25" y="0"/>
                    </a:moveTo>
                    <a:lnTo>
                      <a:pt x="530" y="0"/>
                    </a:lnTo>
                    <a:lnTo>
                      <a:pt x="543" y="3"/>
                    </a:lnTo>
                    <a:lnTo>
                      <a:pt x="552" y="12"/>
                    </a:lnTo>
                    <a:lnTo>
                      <a:pt x="556" y="25"/>
                    </a:lnTo>
                    <a:lnTo>
                      <a:pt x="552" y="38"/>
                    </a:lnTo>
                    <a:lnTo>
                      <a:pt x="543" y="47"/>
                    </a:lnTo>
                    <a:lnTo>
                      <a:pt x="530" y="50"/>
                    </a:lnTo>
                    <a:lnTo>
                      <a:pt x="25" y="50"/>
                    </a:lnTo>
                    <a:lnTo>
                      <a:pt x="12" y="47"/>
                    </a:lnTo>
                    <a:lnTo>
                      <a:pt x="3" y="38"/>
                    </a:lnTo>
                    <a:lnTo>
                      <a:pt x="0" y="25"/>
                    </a:lnTo>
                    <a:lnTo>
                      <a:pt x="3" y="12"/>
                    </a:lnTo>
                    <a:lnTo>
                      <a:pt x="12" y="3"/>
                    </a:lnTo>
                    <a:lnTo>
                      <a:pt x="2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  <a:sp3d>
                <a:bevelT w="0" h="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36" name="Freeform 8"/>
              <p:cNvSpPr>
                <a:spLocks noEditPoints="1"/>
              </p:cNvSpPr>
              <p:nvPr/>
            </p:nvSpPr>
            <p:spPr bwMode="auto">
              <a:xfrm>
                <a:off x="7131490" y="5014728"/>
                <a:ext cx="449560" cy="275389"/>
              </a:xfrm>
              <a:custGeom>
                <a:avLst/>
                <a:gdLst>
                  <a:gd name="T0" fmla="*/ 335 w 493"/>
                  <a:gd name="T1" fmla="*/ 25 h 302"/>
                  <a:gd name="T2" fmla="*/ 335 w 493"/>
                  <a:gd name="T3" fmla="*/ 252 h 302"/>
                  <a:gd name="T4" fmla="*/ 411 w 493"/>
                  <a:gd name="T5" fmla="*/ 252 h 302"/>
                  <a:gd name="T6" fmla="*/ 411 w 493"/>
                  <a:gd name="T7" fmla="*/ 25 h 302"/>
                  <a:gd name="T8" fmla="*/ 335 w 493"/>
                  <a:gd name="T9" fmla="*/ 25 h 302"/>
                  <a:gd name="T10" fmla="*/ 208 w 493"/>
                  <a:gd name="T11" fmla="*/ 25 h 302"/>
                  <a:gd name="T12" fmla="*/ 208 w 493"/>
                  <a:gd name="T13" fmla="*/ 252 h 302"/>
                  <a:gd name="T14" fmla="*/ 285 w 493"/>
                  <a:gd name="T15" fmla="*/ 252 h 302"/>
                  <a:gd name="T16" fmla="*/ 285 w 493"/>
                  <a:gd name="T17" fmla="*/ 25 h 302"/>
                  <a:gd name="T18" fmla="*/ 208 w 493"/>
                  <a:gd name="T19" fmla="*/ 25 h 302"/>
                  <a:gd name="T20" fmla="*/ 82 w 493"/>
                  <a:gd name="T21" fmla="*/ 25 h 302"/>
                  <a:gd name="T22" fmla="*/ 82 w 493"/>
                  <a:gd name="T23" fmla="*/ 252 h 302"/>
                  <a:gd name="T24" fmla="*/ 159 w 493"/>
                  <a:gd name="T25" fmla="*/ 252 h 302"/>
                  <a:gd name="T26" fmla="*/ 159 w 493"/>
                  <a:gd name="T27" fmla="*/ 25 h 302"/>
                  <a:gd name="T28" fmla="*/ 82 w 493"/>
                  <a:gd name="T29" fmla="*/ 25 h 302"/>
                  <a:gd name="T30" fmla="*/ 25 w 493"/>
                  <a:gd name="T31" fmla="*/ 0 h 302"/>
                  <a:gd name="T32" fmla="*/ 468 w 493"/>
                  <a:gd name="T33" fmla="*/ 0 h 302"/>
                  <a:gd name="T34" fmla="*/ 473 w 493"/>
                  <a:gd name="T35" fmla="*/ 0 h 302"/>
                  <a:gd name="T36" fmla="*/ 477 w 493"/>
                  <a:gd name="T37" fmla="*/ 3 h 302"/>
                  <a:gd name="T38" fmla="*/ 480 w 493"/>
                  <a:gd name="T39" fmla="*/ 7 h 302"/>
                  <a:gd name="T40" fmla="*/ 480 w 493"/>
                  <a:gd name="T41" fmla="*/ 12 h 302"/>
                  <a:gd name="T42" fmla="*/ 480 w 493"/>
                  <a:gd name="T43" fmla="*/ 18 h 302"/>
                  <a:gd name="T44" fmla="*/ 477 w 493"/>
                  <a:gd name="T45" fmla="*/ 20 h 302"/>
                  <a:gd name="T46" fmla="*/ 473 w 493"/>
                  <a:gd name="T47" fmla="*/ 23 h 302"/>
                  <a:gd name="T48" fmla="*/ 468 w 493"/>
                  <a:gd name="T49" fmla="*/ 25 h 302"/>
                  <a:gd name="T50" fmla="*/ 461 w 493"/>
                  <a:gd name="T51" fmla="*/ 25 h 302"/>
                  <a:gd name="T52" fmla="*/ 461 w 493"/>
                  <a:gd name="T53" fmla="*/ 252 h 302"/>
                  <a:gd name="T54" fmla="*/ 468 w 493"/>
                  <a:gd name="T55" fmla="*/ 252 h 302"/>
                  <a:gd name="T56" fmla="*/ 480 w 493"/>
                  <a:gd name="T57" fmla="*/ 255 h 302"/>
                  <a:gd name="T58" fmla="*/ 490 w 493"/>
                  <a:gd name="T59" fmla="*/ 264 h 302"/>
                  <a:gd name="T60" fmla="*/ 493 w 493"/>
                  <a:gd name="T61" fmla="*/ 277 h 302"/>
                  <a:gd name="T62" fmla="*/ 490 w 493"/>
                  <a:gd name="T63" fmla="*/ 290 h 302"/>
                  <a:gd name="T64" fmla="*/ 480 w 493"/>
                  <a:gd name="T65" fmla="*/ 299 h 302"/>
                  <a:gd name="T66" fmla="*/ 468 w 493"/>
                  <a:gd name="T67" fmla="*/ 302 h 302"/>
                  <a:gd name="T68" fmla="*/ 25 w 493"/>
                  <a:gd name="T69" fmla="*/ 302 h 302"/>
                  <a:gd name="T70" fmla="*/ 13 w 493"/>
                  <a:gd name="T71" fmla="*/ 299 h 302"/>
                  <a:gd name="T72" fmla="*/ 4 w 493"/>
                  <a:gd name="T73" fmla="*/ 290 h 302"/>
                  <a:gd name="T74" fmla="*/ 0 w 493"/>
                  <a:gd name="T75" fmla="*/ 277 h 302"/>
                  <a:gd name="T76" fmla="*/ 4 w 493"/>
                  <a:gd name="T77" fmla="*/ 264 h 302"/>
                  <a:gd name="T78" fmla="*/ 13 w 493"/>
                  <a:gd name="T79" fmla="*/ 255 h 302"/>
                  <a:gd name="T80" fmla="*/ 25 w 493"/>
                  <a:gd name="T81" fmla="*/ 252 h 302"/>
                  <a:gd name="T82" fmla="*/ 32 w 493"/>
                  <a:gd name="T83" fmla="*/ 252 h 302"/>
                  <a:gd name="T84" fmla="*/ 32 w 493"/>
                  <a:gd name="T85" fmla="*/ 25 h 302"/>
                  <a:gd name="T86" fmla="*/ 25 w 493"/>
                  <a:gd name="T87" fmla="*/ 25 h 302"/>
                  <a:gd name="T88" fmla="*/ 21 w 493"/>
                  <a:gd name="T89" fmla="*/ 23 h 302"/>
                  <a:gd name="T90" fmla="*/ 16 w 493"/>
                  <a:gd name="T91" fmla="*/ 20 h 302"/>
                  <a:gd name="T92" fmla="*/ 15 w 493"/>
                  <a:gd name="T93" fmla="*/ 18 h 302"/>
                  <a:gd name="T94" fmla="*/ 13 w 493"/>
                  <a:gd name="T95" fmla="*/ 12 h 302"/>
                  <a:gd name="T96" fmla="*/ 15 w 493"/>
                  <a:gd name="T97" fmla="*/ 7 h 302"/>
                  <a:gd name="T98" fmla="*/ 16 w 493"/>
                  <a:gd name="T99" fmla="*/ 3 h 302"/>
                  <a:gd name="T100" fmla="*/ 21 w 493"/>
                  <a:gd name="T101" fmla="*/ 0 h 302"/>
                  <a:gd name="T102" fmla="*/ 25 w 493"/>
                  <a:gd name="T103" fmla="*/ 0 h 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493" h="302">
                    <a:moveTo>
                      <a:pt x="335" y="25"/>
                    </a:moveTo>
                    <a:lnTo>
                      <a:pt x="335" y="252"/>
                    </a:lnTo>
                    <a:lnTo>
                      <a:pt x="411" y="252"/>
                    </a:lnTo>
                    <a:lnTo>
                      <a:pt x="411" y="25"/>
                    </a:lnTo>
                    <a:lnTo>
                      <a:pt x="335" y="25"/>
                    </a:lnTo>
                    <a:close/>
                    <a:moveTo>
                      <a:pt x="208" y="25"/>
                    </a:moveTo>
                    <a:lnTo>
                      <a:pt x="208" y="252"/>
                    </a:lnTo>
                    <a:lnTo>
                      <a:pt x="285" y="252"/>
                    </a:lnTo>
                    <a:lnTo>
                      <a:pt x="285" y="25"/>
                    </a:lnTo>
                    <a:lnTo>
                      <a:pt x="208" y="25"/>
                    </a:lnTo>
                    <a:close/>
                    <a:moveTo>
                      <a:pt x="82" y="25"/>
                    </a:moveTo>
                    <a:lnTo>
                      <a:pt x="82" y="252"/>
                    </a:lnTo>
                    <a:lnTo>
                      <a:pt x="159" y="252"/>
                    </a:lnTo>
                    <a:lnTo>
                      <a:pt x="159" y="25"/>
                    </a:lnTo>
                    <a:lnTo>
                      <a:pt x="82" y="25"/>
                    </a:lnTo>
                    <a:close/>
                    <a:moveTo>
                      <a:pt x="25" y="0"/>
                    </a:moveTo>
                    <a:lnTo>
                      <a:pt x="468" y="0"/>
                    </a:lnTo>
                    <a:lnTo>
                      <a:pt x="473" y="0"/>
                    </a:lnTo>
                    <a:lnTo>
                      <a:pt x="477" y="3"/>
                    </a:lnTo>
                    <a:lnTo>
                      <a:pt x="480" y="7"/>
                    </a:lnTo>
                    <a:lnTo>
                      <a:pt x="480" y="12"/>
                    </a:lnTo>
                    <a:lnTo>
                      <a:pt x="480" y="18"/>
                    </a:lnTo>
                    <a:lnTo>
                      <a:pt x="477" y="20"/>
                    </a:lnTo>
                    <a:lnTo>
                      <a:pt x="473" y="23"/>
                    </a:lnTo>
                    <a:lnTo>
                      <a:pt x="468" y="25"/>
                    </a:lnTo>
                    <a:lnTo>
                      <a:pt x="461" y="25"/>
                    </a:lnTo>
                    <a:lnTo>
                      <a:pt x="461" y="252"/>
                    </a:lnTo>
                    <a:lnTo>
                      <a:pt x="468" y="252"/>
                    </a:lnTo>
                    <a:lnTo>
                      <a:pt x="480" y="255"/>
                    </a:lnTo>
                    <a:lnTo>
                      <a:pt x="490" y="264"/>
                    </a:lnTo>
                    <a:lnTo>
                      <a:pt x="493" y="277"/>
                    </a:lnTo>
                    <a:lnTo>
                      <a:pt x="490" y="290"/>
                    </a:lnTo>
                    <a:lnTo>
                      <a:pt x="480" y="299"/>
                    </a:lnTo>
                    <a:lnTo>
                      <a:pt x="468" y="302"/>
                    </a:lnTo>
                    <a:lnTo>
                      <a:pt x="25" y="302"/>
                    </a:lnTo>
                    <a:lnTo>
                      <a:pt x="13" y="299"/>
                    </a:lnTo>
                    <a:lnTo>
                      <a:pt x="4" y="290"/>
                    </a:lnTo>
                    <a:lnTo>
                      <a:pt x="0" y="277"/>
                    </a:lnTo>
                    <a:lnTo>
                      <a:pt x="4" y="264"/>
                    </a:lnTo>
                    <a:lnTo>
                      <a:pt x="13" y="255"/>
                    </a:lnTo>
                    <a:lnTo>
                      <a:pt x="25" y="252"/>
                    </a:lnTo>
                    <a:lnTo>
                      <a:pt x="32" y="252"/>
                    </a:lnTo>
                    <a:lnTo>
                      <a:pt x="32" y="25"/>
                    </a:lnTo>
                    <a:lnTo>
                      <a:pt x="25" y="25"/>
                    </a:lnTo>
                    <a:lnTo>
                      <a:pt x="21" y="23"/>
                    </a:lnTo>
                    <a:lnTo>
                      <a:pt x="16" y="20"/>
                    </a:lnTo>
                    <a:lnTo>
                      <a:pt x="15" y="18"/>
                    </a:lnTo>
                    <a:lnTo>
                      <a:pt x="13" y="12"/>
                    </a:lnTo>
                    <a:lnTo>
                      <a:pt x="15" y="7"/>
                    </a:lnTo>
                    <a:lnTo>
                      <a:pt x="16" y="3"/>
                    </a:lnTo>
                    <a:lnTo>
                      <a:pt x="21" y="0"/>
                    </a:lnTo>
                    <a:lnTo>
                      <a:pt x="2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  <a:sp3d>
                <a:bevelT w="0" h="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37" name="Freeform 9"/>
              <p:cNvSpPr>
                <a:spLocks/>
              </p:cNvSpPr>
              <p:nvPr/>
            </p:nvSpPr>
            <p:spPr bwMode="auto">
              <a:xfrm>
                <a:off x="7103221" y="4843294"/>
                <a:ext cx="507008" cy="149549"/>
              </a:xfrm>
              <a:custGeom>
                <a:avLst/>
                <a:gdLst>
                  <a:gd name="T0" fmla="*/ 282 w 556"/>
                  <a:gd name="T1" fmla="*/ 0 h 164"/>
                  <a:gd name="T2" fmla="*/ 288 w 556"/>
                  <a:gd name="T3" fmla="*/ 3 h 164"/>
                  <a:gd name="T4" fmla="*/ 539 w 556"/>
                  <a:gd name="T5" fmla="*/ 116 h 164"/>
                  <a:gd name="T6" fmla="*/ 548 w 556"/>
                  <a:gd name="T7" fmla="*/ 121 h 164"/>
                  <a:gd name="T8" fmla="*/ 553 w 556"/>
                  <a:gd name="T9" fmla="*/ 129 h 164"/>
                  <a:gd name="T10" fmla="*/ 556 w 556"/>
                  <a:gd name="T11" fmla="*/ 140 h 164"/>
                  <a:gd name="T12" fmla="*/ 552 w 556"/>
                  <a:gd name="T13" fmla="*/ 153 h 164"/>
                  <a:gd name="T14" fmla="*/ 543 w 556"/>
                  <a:gd name="T15" fmla="*/ 162 h 164"/>
                  <a:gd name="T16" fmla="*/ 530 w 556"/>
                  <a:gd name="T17" fmla="*/ 164 h 164"/>
                  <a:gd name="T18" fmla="*/ 25 w 556"/>
                  <a:gd name="T19" fmla="*/ 164 h 164"/>
                  <a:gd name="T20" fmla="*/ 13 w 556"/>
                  <a:gd name="T21" fmla="*/ 162 h 164"/>
                  <a:gd name="T22" fmla="*/ 5 w 556"/>
                  <a:gd name="T23" fmla="*/ 156 h 164"/>
                  <a:gd name="T24" fmla="*/ 0 w 556"/>
                  <a:gd name="T25" fmla="*/ 145 h 164"/>
                  <a:gd name="T26" fmla="*/ 0 w 556"/>
                  <a:gd name="T27" fmla="*/ 134 h 164"/>
                  <a:gd name="T28" fmla="*/ 6 w 556"/>
                  <a:gd name="T29" fmla="*/ 123 h 164"/>
                  <a:gd name="T30" fmla="*/ 15 w 556"/>
                  <a:gd name="T31" fmla="*/ 116 h 164"/>
                  <a:gd name="T32" fmla="*/ 267 w 556"/>
                  <a:gd name="T33" fmla="*/ 3 h 164"/>
                  <a:gd name="T34" fmla="*/ 275 w 556"/>
                  <a:gd name="T35" fmla="*/ 0 h 164"/>
                  <a:gd name="T36" fmla="*/ 282 w 556"/>
                  <a:gd name="T37" fmla="*/ 0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56" h="164">
                    <a:moveTo>
                      <a:pt x="282" y="0"/>
                    </a:moveTo>
                    <a:lnTo>
                      <a:pt x="288" y="3"/>
                    </a:lnTo>
                    <a:lnTo>
                      <a:pt x="539" y="116"/>
                    </a:lnTo>
                    <a:lnTo>
                      <a:pt x="548" y="121"/>
                    </a:lnTo>
                    <a:lnTo>
                      <a:pt x="553" y="129"/>
                    </a:lnTo>
                    <a:lnTo>
                      <a:pt x="556" y="140"/>
                    </a:lnTo>
                    <a:lnTo>
                      <a:pt x="552" y="153"/>
                    </a:lnTo>
                    <a:lnTo>
                      <a:pt x="543" y="162"/>
                    </a:lnTo>
                    <a:lnTo>
                      <a:pt x="530" y="164"/>
                    </a:lnTo>
                    <a:lnTo>
                      <a:pt x="25" y="164"/>
                    </a:lnTo>
                    <a:lnTo>
                      <a:pt x="13" y="162"/>
                    </a:lnTo>
                    <a:lnTo>
                      <a:pt x="5" y="156"/>
                    </a:lnTo>
                    <a:lnTo>
                      <a:pt x="0" y="145"/>
                    </a:lnTo>
                    <a:lnTo>
                      <a:pt x="0" y="134"/>
                    </a:lnTo>
                    <a:lnTo>
                      <a:pt x="6" y="123"/>
                    </a:lnTo>
                    <a:lnTo>
                      <a:pt x="15" y="116"/>
                    </a:lnTo>
                    <a:lnTo>
                      <a:pt x="267" y="3"/>
                    </a:lnTo>
                    <a:lnTo>
                      <a:pt x="275" y="0"/>
                    </a:lnTo>
                    <a:lnTo>
                      <a:pt x="28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  <a:sp3d>
                <a:bevelT w="0" h="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7056438" y="2768948"/>
              <a:ext cx="358776" cy="345424"/>
              <a:chOff x="4497105" y="3508745"/>
              <a:chExt cx="563546" cy="542574"/>
            </a:xfrm>
            <a:solidFill>
              <a:schemeClr val="bg1"/>
            </a:solidFill>
            <a:effectLst/>
            <a:scene3d>
              <a:camera prst="orthographicFront"/>
              <a:lightRig rig="threePt" dir="t"/>
            </a:scene3d>
          </p:grpSpPr>
          <p:sp>
            <p:nvSpPr>
              <p:cNvPr id="39" name="Freeform 15"/>
              <p:cNvSpPr>
                <a:spLocks/>
              </p:cNvSpPr>
              <p:nvPr/>
            </p:nvSpPr>
            <p:spPr bwMode="auto">
              <a:xfrm>
                <a:off x="4685866" y="3997517"/>
                <a:ext cx="185113" cy="53802"/>
              </a:xfrm>
              <a:custGeom>
                <a:avLst/>
                <a:gdLst>
                  <a:gd name="T0" fmla="*/ 172 w 203"/>
                  <a:gd name="T1" fmla="*/ 0 h 59"/>
                  <a:gd name="T2" fmla="*/ 185 w 203"/>
                  <a:gd name="T3" fmla="*/ 21 h 59"/>
                  <a:gd name="T4" fmla="*/ 203 w 203"/>
                  <a:gd name="T5" fmla="*/ 38 h 59"/>
                  <a:gd name="T6" fmla="*/ 172 w 203"/>
                  <a:gd name="T7" fmla="*/ 50 h 59"/>
                  <a:gd name="T8" fmla="*/ 137 w 203"/>
                  <a:gd name="T9" fmla="*/ 56 h 59"/>
                  <a:gd name="T10" fmla="*/ 101 w 203"/>
                  <a:gd name="T11" fmla="*/ 59 h 59"/>
                  <a:gd name="T12" fmla="*/ 66 w 203"/>
                  <a:gd name="T13" fmla="*/ 56 h 59"/>
                  <a:gd name="T14" fmla="*/ 32 w 203"/>
                  <a:gd name="T15" fmla="*/ 50 h 59"/>
                  <a:gd name="T16" fmla="*/ 0 w 203"/>
                  <a:gd name="T17" fmla="*/ 38 h 59"/>
                  <a:gd name="T18" fmla="*/ 18 w 203"/>
                  <a:gd name="T19" fmla="*/ 21 h 59"/>
                  <a:gd name="T20" fmla="*/ 32 w 203"/>
                  <a:gd name="T21" fmla="*/ 0 h 59"/>
                  <a:gd name="T22" fmla="*/ 66 w 203"/>
                  <a:gd name="T23" fmla="*/ 9 h 59"/>
                  <a:gd name="T24" fmla="*/ 101 w 203"/>
                  <a:gd name="T25" fmla="*/ 12 h 59"/>
                  <a:gd name="T26" fmla="*/ 138 w 203"/>
                  <a:gd name="T27" fmla="*/ 9 h 59"/>
                  <a:gd name="T28" fmla="*/ 172 w 203"/>
                  <a:gd name="T29" fmla="*/ 0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03" h="59">
                    <a:moveTo>
                      <a:pt x="172" y="0"/>
                    </a:moveTo>
                    <a:lnTo>
                      <a:pt x="185" y="21"/>
                    </a:lnTo>
                    <a:lnTo>
                      <a:pt x="203" y="38"/>
                    </a:lnTo>
                    <a:lnTo>
                      <a:pt x="172" y="50"/>
                    </a:lnTo>
                    <a:lnTo>
                      <a:pt x="137" y="56"/>
                    </a:lnTo>
                    <a:lnTo>
                      <a:pt x="101" y="59"/>
                    </a:lnTo>
                    <a:lnTo>
                      <a:pt x="66" y="56"/>
                    </a:lnTo>
                    <a:lnTo>
                      <a:pt x="32" y="50"/>
                    </a:lnTo>
                    <a:lnTo>
                      <a:pt x="0" y="38"/>
                    </a:lnTo>
                    <a:lnTo>
                      <a:pt x="18" y="21"/>
                    </a:lnTo>
                    <a:lnTo>
                      <a:pt x="32" y="0"/>
                    </a:lnTo>
                    <a:lnTo>
                      <a:pt x="66" y="9"/>
                    </a:lnTo>
                    <a:lnTo>
                      <a:pt x="101" y="12"/>
                    </a:lnTo>
                    <a:lnTo>
                      <a:pt x="138" y="9"/>
                    </a:lnTo>
                    <a:lnTo>
                      <a:pt x="17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  <a:sp3d>
                <a:bevelT w="0" h="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40" name="Freeform 16"/>
              <p:cNvSpPr>
                <a:spLocks/>
              </p:cNvSpPr>
              <p:nvPr/>
            </p:nvSpPr>
            <p:spPr bwMode="auto">
              <a:xfrm>
                <a:off x="4547259" y="3631850"/>
                <a:ext cx="107603" cy="159581"/>
              </a:xfrm>
              <a:custGeom>
                <a:avLst/>
                <a:gdLst>
                  <a:gd name="T0" fmla="*/ 101 w 118"/>
                  <a:gd name="T1" fmla="*/ 0 h 175"/>
                  <a:gd name="T2" fmla="*/ 108 w 118"/>
                  <a:gd name="T3" fmla="*/ 25 h 175"/>
                  <a:gd name="T4" fmla="*/ 118 w 118"/>
                  <a:gd name="T5" fmla="*/ 47 h 175"/>
                  <a:gd name="T6" fmla="*/ 93 w 118"/>
                  <a:gd name="T7" fmla="*/ 71 h 175"/>
                  <a:gd name="T8" fmla="*/ 73 w 118"/>
                  <a:gd name="T9" fmla="*/ 99 h 175"/>
                  <a:gd name="T10" fmla="*/ 58 w 118"/>
                  <a:gd name="T11" fmla="*/ 132 h 175"/>
                  <a:gd name="T12" fmla="*/ 48 w 118"/>
                  <a:gd name="T13" fmla="*/ 167 h 175"/>
                  <a:gd name="T14" fmla="*/ 25 w 118"/>
                  <a:gd name="T15" fmla="*/ 168 h 175"/>
                  <a:gd name="T16" fmla="*/ 0 w 118"/>
                  <a:gd name="T17" fmla="*/ 175 h 175"/>
                  <a:gd name="T18" fmla="*/ 8 w 118"/>
                  <a:gd name="T19" fmla="*/ 133 h 175"/>
                  <a:gd name="T20" fmla="*/ 23 w 118"/>
                  <a:gd name="T21" fmla="*/ 95 h 175"/>
                  <a:gd name="T22" fmla="*/ 45 w 118"/>
                  <a:gd name="T23" fmla="*/ 58 h 175"/>
                  <a:gd name="T24" fmla="*/ 70 w 118"/>
                  <a:gd name="T25" fmla="*/ 27 h 175"/>
                  <a:gd name="T26" fmla="*/ 101 w 118"/>
                  <a:gd name="T27" fmla="*/ 0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18" h="175">
                    <a:moveTo>
                      <a:pt x="101" y="0"/>
                    </a:moveTo>
                    <a:lnTo>
                      <a:pt x="108" y="25"/>
                    </a:lnTo>
                    <a:lnTo>
                      <a:pt x="118" y="47"/>
                    </a:lnTo>
                    <a:lnTo>
                      <a:pt x="93" y="71"/>
                    </a:lnTo>
                    <a:lnTo>
                      <a:pt x="73" y="99"/>
                    </a:lnTo>
                    <a:lnTo>
                      <a:pt x="58" y="132"/>
                    </a:lnTo>
                    <a:lnTo>
                      <a:pt x="48" y="167"/>
                    </a:lnTo>
                    <a:lnTo>
                      <a:pt x="25" y="168"/>
                    </a:lnTo>
                    <a:lnTo>
                      <a:pt x="0" y="175"/>
                    </a:lnTo>
                    <a:lnTo>
                      <a:pt x="8" y="133"/>
                    </a:lnTo>
                    <a:lnTo>
                      <a:pt x="23" y="95"/>
                    </a:lnTo>
                    <a:lnTo>
                      <a:pt x="45" y="58"/>
                    </a:lnTo>
                    <a:lnTo>
                      <a:pt x="70" y="27"/>
                    </a:lnTo>
                    <a:lnTo>
                      <a:pt x="10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  <a:sp3d>
                <a:bevelT w="0" h="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41" name="Freeform 17"/>
              <p:cNvSpPr>
                <a:spLocks/>
              </p:cNvSpPr>
              <p:nvPr/>
            </p:nvSpPr>
            <p:spPr bwMode="auto">
              <a:xfrm>
                <a:off x="4902895" y="3631850"/>
                <a:ext cx="106691" cy="159581"/>
              </a:xfrm>
              <a:custGeom>
                <a:avLst/>
                <a:gdLst>
                  <a:gd name="T0" fmla="*/ 16 w 117"/>
                  <a:gd name="T1" fmla="*/ 0 h 175"/>
                  <a:gd name="T2" fmla="*/ 47 w 117"/>
                  <a:gd name="T3" fmla="*/ 27 h 175"/>
                  <a:gd name="T4" fmla="*/ 73 w 117"/>
                  <a:gd name="T5" fmla="*/ 58 h 175"/>
                  <a:gd name="T6" fmla="*/ 94 w 117"/>
                  <a:gd name="T7" fmla="*/ 95 h 175"/>
                  <a:gd name="T8" fmla="*/ 110 w 117"/>
                  <a:gd name="T9" fmla="*/ 133 h 175"/>
                  <a:gd name="T10" fmla="*/ 117 w 117"/>
                  <a:gd name="T11" fmla="*/ 175 h 175"/>
                  <a:gd name="T12" fmla="*/ 94 w 117"/>
                  <a:gd name="T13" fmla="*/ 168 h 175"/>
                  <a:gd name="T14" fmla="*/ 69 w 117"/>
                  <a:gd name="T15" fmla="*/ 167 h 175"/>
                  <a:gd name="T16" fmla="*/ 60 w 117"/>
                  <a:gd name="T17" fmla="*/ 132 h 175"/>
                  <a:gd name="T18" fmla="*/ 44 w 117"/>
                  <a:gd name="T19" fmla="*/ 99 h 175"/>
                  <a:gd name="T20" fmla="*/ 25 w 117"/>
                  <a:gd name="T21" fmla="*/ 71 h 175"/>
                  <a:gd name="T22" fmla="*/ 0 w 117"/>
                  <a:gd name="T23" fmla="*/ 47 h 175"/>
                  <a:gd name="T24" fmla="*/ 10 w 117"/>
                  <a:gd name="T25" fmla="*/ 25 h 175"/>
                  <a:gd name="T26" fmla="*/ 16 w 117"/>
                  <a:gd name="T27" fmla="*/ 0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17" h="175">
                    <a:moveTo>
                      <a:pt x="16" y="0"/>
                    </a:moveTo>
                    <a:lnTo>
                      <a:pt x="47" y="27"/>
                    </a:lnTo>
                    <a:lnTo>
                      <a:pt x="73" y="58"/>
                    </a:lnTo>
                    <a:lnTo>
                      <a:pt x="94" y="95"/>
                    </a:lnTo>
                    <a:lnTo>
                      <a:pt x="110" y="133"/>
                    </a:lnTo>
                    <a:lnTo>
                      <a:pt x="117" y="175"/>
                    </a:lnTo>
                    <a:lnTo>
                      <a:pt x="94" y="168"/>
                    </a:lnTo>
                    <a:lnTo>
                      <a:pt x="69" y="167"/>
                    </a:lnTo>
                    <a:lnTo>
                      <a:pt x="60" y="132"/>
                    </a:lnTo>
                    <a:lnTo>
                      <a:pt x="44" y="99"/>
                    </a:lnTo>
                    <a:lnTo>
                      <a:pt x="25" y="71"/>
                    </a:lnTo>
                    <a:lnTo>
                      <a:pt x="0" y="47"/>
                    </a:lnTo>
                    <a:lnTo>
                      <a:pt x="10" y="25"/>
                    </a:lnTo>
                    <a:lnTo>
                      <a:pt x="1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  <a:sp3d>
                <a:bevelT w="0" h="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42" name="Freeform 18"/>
              <p:cNvSpPr>
                <a:spLocks/>
              </p:cNvSpPr>
              <p:nvPr/>
            </p:nvSpPr>
            <p:spPr bwMode="auto">
              <a:xfrm>
                <a:off x="4679482" y="3508745"/>
                <a:ext cx="197880" cy="197880"/>
              </a:xfrm>
              <a:custGeom>
                <a:avLst/>
                <a:gdLst>
                  <a:gd name="T0" fmla="*/ 108 w 217"/>
                  <a:gd name="T1" fmla="*/ 0 h 217"/>
                  <a:gd name="T2" fmla="*/ 138 w 217"/>
                  <a:gd name="T3" fmla="*/ 4 h 217"/>
                  <a:gd name="T4" fmla="*/ 164 w 217"/>
                  <a:gd name="T5" fmla="*/ 14 h 217"/>
                  <a:gd name="T6" fmla="*/ 186 w 217"/>
                  <a:gd name="T7" fmla="*/ 32 h 217"/>
                  <a:gd name="T8" fmla="*/ 202 w 217"/>
                  <a:gd name="T9" fmla="*/ 53 h 217"/>
                  <a:gd name="T10" fmla="*/ 214 w 217"/>
                  <a:gd name="T11" fmla="*/ 79 h 217"/>
                  <a:gd name="T12" fmla="*/ 217 w 217"/>
                  <a:gd name="T13" fmla="*/ 108 h 217"/>
                  <a:gd name="T14" fmla="*/ 214 w 217"/>
                  <a:gd name="T15" fmla="*/ 136 h 217"/>
                  <a:gd name="T16" fmla="*/ 202 w 217"/>
                  <a:gd name="T17" fmla="*/ 162 h 217"/>
                  <a:gd name="T18" fmla="*/ 186 w 217"/>
                  <a:gd name="T19" fmla="*/ 184 h 217"/>
                  <a:gd name="T20" fmla="*/ 164 w 217"/>
                  <a:gd name="T21" fmla="*/ 202 h 217"/>
                  <a:gd name="T22" fmla="*/ 138 w 217"/>
                  <a:gd name="T23" fmla="*/ 212 h 217"/>
                  <a:gd name="T24" fmla="*/ 108 w 217"/>
                  <a:gd name="T25" fmla="*/ 217 h 217"/>
                  <a:gd name="T26" fmla="*/ 81 w 217"/>
                  <a:gd name="T27" fmla="*/ 212 h 217"/>
                  <a:gd name="T28" fmla="*/ 54 w 217"/>
                  <a:gd name="T29" fmla="*/ 202 h 217"/>
                  <a:gd name="T30" fmla="*/ 32 w 217"/>
                  <a:gd name="T31" fmla="*/ 184 h 217"/>
                  <a:gd name="T32" fmla="*/ 16 w 217"/>
                  <a:gd name="T33" fmla="*/ 162 h 217"/>
                  <a:gd name="T34" fmla="*/ 4 w 217"/>
                  <a:gd name="T35" fmla="*/ 136 h 217"/>
                  <a:gd name="T36" fmla="*/ 0 w 217"/>
                  <a:gd name="T37" fmla="*/ 108 h 217"/>
                  <a:gd name="T38" fmla="*/ 4 w 217"/>
                  <a:gd name="T39" fmla="*/ 79 h 217"/>
                  <a:gd name="T40" fmla="*/ 16 w 217"/>
                  <a:gd name="T41" fmla="*/ 53 h 217"/>
                  <a:gd name="T42" fmla="*/ 32 w 217"/>
                  <a:gd name="T43" fmla="*/ 32 h 217"/>
                  <a:gd name="T44" fmla="*/ 54 w 217"/>
                  <a:gd name="T45" fmla="*/ 14 h 217"/>
                  <a:gd name="T46" fmla="*/ 81 w 217"/>
                  <a:gd name="T47" fmla="*/ 4 h 217"/>
                  <a:gd name="T48" fmla="*/ 108 w 217"/>
                  <a:gd name="T49" fmla="*/ 0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17" h="217">
                    <a:moveTo>
                      <a:pt x="108" y="0"/>
                    </a:moveTo>
                    <a:lnTo>
                      <a:pt x="138" y="4"/>
                    </a:lnTo>
                    <a:lnTo>
                      <a:pt x="164" y="14"/>
                    </a:lnTo>
                    <a:lnTo>
                      <a:pt x="186" y="32"/>
                    </a:lnTo>
                    <a:lnTo>
                      <a:pt x="202" y="53"/>
                    </a:lnTo>
                    <a:lnTo>
                      <a:pt x="214" y="79"/>
                    </a:lnTo>
                    <a:lnTo>
                      <a:pt x="217" y="108"/>
                    </a:lnTo>
                    <a:lnTo>
                      <a:pt x="214" y="136"/>
                    </a:lnTo>
                    <a:lnTo>
                      <a:pt x="202" y="162"/>
                    </a:lnTo>
                    <a:lnTo>
                      <a:pt x="186" y="184"/>
                    </a:lnTo>
                    <a:lnTo>
                      <a:pt x="164" y="202"/>
                    </a:lnTo>
                    <a:lnTo>
                      <a:pt x="138" y="212"/>
                    </a:lnTo>
                    <a:lnTo>
                      <a:pt x="108" y="217"/>
                    </a:lnTo>
                    <a:lnTo>
                      <a:pt x="81" y="212"/>
                    </a:lnTo>
                    <a:lnTo>
                      <a:pt x="54" y="202"/>
                    </a:lnTo>
                    <a:lnTo>
                      <a:pt x="32" y="184"/>
                    </a:lnTo>
                    <a:lnTo>
                      <a:pt x="16" y="162"/>
                    </a:lnTo>
                    <a:lnTo>
                      <a:pt x="4" y="136"/>
                    </a:lnTo>
                    <a:lnTo>
                      <a:pt x="0" y="108"/>
                    </a:lnTo>
                    <a:lnTo>
                      <a:pt x="4" y="79"/>
                    </a:lnTo>
                    <a:lnTo>
                      <a:pt x="16" y="53"/>
                    </a:lnTo>
                    <a:lnTo>
                      <a:pt x="32" y="32"/>
                    </a:lnTo>
                    <a:lnTo>
                      <a:pt x="54" y="14"/>
                    </a:lnTo>
                    <a:lnTo>
                      <a:pt x="81" y="4"/>
                    </a:lnTo>
                    <a:lnTo>
                      <a:pt x="10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  <a:sp3d>
                <a:bevelT w="0" h="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43" name="Freeform 19"/>
              <p:cNvSpPr>
                <a:spLocks/>
              </p:cNvSpPr>
              <p:nvPr/>
            </p:nvSpPr>
            <p:spPr bwMode="auto">
              <a:xfrm>
                <a:off x="4497105" y="3825171"/>
                <a:ext cx="196968" cy="197880"/>
              </a:xfrm>
              <a:custGeom>
                <a:avLst/>
                <a:gdLst>
                  <a:gd name="T0" fmla="*/ 107 w 216"/>
                  <a:gd name="T1" fmla="*/ 0 h 217"/>
                  <a:gd name="T2" fmla="*/ 129 w 216"/>
                  <a:gd name="T3" fmla="*/ 3 h 217"/>
                  <a:gd name="T4" fmla="*/ 151 w 216"/>
                  <a:gd name="T5" fmla="*/ 9 h 217"/>
                  <a:gd name="T6" fmla="*/ 171 w 216"/>
                  <a:gd name="T7" fmla="*/ 21 h 217"/>
                  <a:gd name="T8" fmla="*/ 188 w 216"/>
                  <a:gd name="T9" fmla="*/ 35 h 217"/>
                  <a:gd name="T10" fmla="*/ 201 w 216"/>
                  <a:gd name="T11" fmla="*/ 54 h 217"/>
                  <a:gd name="T12" fmla="*/ 213 w 216"/>
                  <a:gd name="T13" fmla="*/ 82 h 217"/>
                  <a:gd name="T14" fmla="*/ 216 w 216"/>
                  <a:gd name="T15" fmla="*/ 110 h 217"/>
                  <a:gd name="T16" fmla="*/ 213 w 216"/>
                  <a:gd name="T17" fmla="*/ 136 h 217"/>
                  <a:gd name="T18" fmla="*/ 201 w 216"/>
                  <a:gd name="T19" fmla="*/ 163 h 217"/>
                  <a:gd name="T20" fmla="*/ 185 w 216"/>
                  <a:gd name="T21" fmla="*/ 185 h 217"/>
                  <a:gd name="T22" fmla="*/ 162 w 216"/>
                  <a:gd name="T23" fmla="*/ 202 h 217"/>
                  <a:gd name="T24" fmla="*/ 135 w 216"/>
                  <a:gd name="T25" fmla="*/ 214 h 217"/>
                  <a:gd name="T26" fmla="*/ 107 w 216"/>
                  <a:gd name="T27" fmla="*/ 217 h 217"/>
                  <a:gd name="T28" fmla="*/ 85 w 216"/>
                  <a:gd name="T29" fmla="*/ 214 h 217"/>
                  <a:gd name="T30" fmla="*/ 65 w 216"/>
                  <a:gd name="T31" fmla="*/ 208 h 217"/>
                  <a:gd name="T32" fmla="*/ 44 w 216"/>
                  <a:gd name="T33" fmla="*/ 197 h 217"/>
                  <a:gd name="T34" fmla="*/ 28 w 216"/>
                  <a:gd name="T35" fmla="*/ 182 h 217"/>
                  <a:gd name="T36" fmla="*/ 14 w 216"/>
                  <a:gd name="T37" fmla="*/ 163 h 217"/>
                  <a:gd name="T38" fmla="*/ 5 w 216"/>
                  <a:gd name="T39" fmla="*/ 139 h 217"/>
                  <a:gd name="T40" fmla="*/ 0 w 216"/>
                  <a:gd name="T41" fmla="*/ 116 h 217"/>
                  <a:gd name="T42" fmla="*/ 0 w 216"/>
                  <a:gd name="T43" fmla="*/ 92 h 217"/>
                  <a:gd name="T44" fmla="*/ 6 w 216"/>
                  <a:gd name="T45" fmla="*/ 69 h 217"/>
                  <a:gd name="T46" fmla="*/ 18 w 216"/>
                  <a:gd name="T47" fmla="*/ 48 h 217"/>
                  <a:gd name="T48" fmla="*/ 34 w 216"/>
                  <a:gd name="T49" fmla="*/ 29 h 217"/>
                  <a:gd name="T50" fmla="*/ 53 w 216"/>
                  <a:gd name="T51" fmla="*/ 15 h 217"/>
                  <a:gd name="T52" fmla="*/ 80 w 216"/>
                  <a:gd name="T53" fmla="*/ 5 h 217"/>
                  <a:gd name="T54" fmla="*/ 107 w 216"/>
                  <a:gd name="T55" fmla="*/ 0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216" h="217">
                    <a:moveTo>
                      <a:pt x="107" y="0"/>
                    </a:moveTo>
                    <a:lnTo>
                      <a:pt x="129" y="3"/>
                    </a:lnTo>
                    <a:lnTo>
                      <a:pt x="151" y="9"/>
                    </a:lnTo>
                    <a:lnTo>
                      <a:pt x="171" y="21"/>
                    </a:lnTo>
                    <a:lnTo>
                      <a:pt x="188" y="35"/>
                    </a:lnTo>
                    <a:lnTo>
                      <a:pt x="201" y="54"/>
                    </a:lnTo>
                    <a:lnTo>
                      <a:pt x="213" y="82"/>
                    </a:lnTo>
                    <a:lnTo>
                      <a:pt x="216" y="110"/>
                    </a:lnTo>
                    <a:lnTo>
                      <a:pt x="213" y="136"/>
                    </a:lnTo>
                    <a:lnTo>
                      <a:pt x="201" y="163"/>
                    </a:lnTo>
                    <a:lnTo>
                      <a:pt x="185" y="185"/>
                    </a:lnTo>
                    <a:lnTo>
                      <a:pt x="162" y="202"/>
                    </a:lnTo>
                    <a:lnTo>
                      <a:pt x="135" y="214"/>
                    </a:lnTo>
                    <a:lnTo>
                      <a:pt x="107" y="217"/>
                    </a:lnTo>
                    <a:lnTo>
                      <a:pt x="85" y="214"/>
                    </a:lnTo>
                    <a:lnTo>
                      <a:pt x="65" y="208"/>
                    </a:lnTo>
                    <a:lnTo>
                      <a:pt x="44" y="197"/>
                    </a:lnTo>
                    <a:lnTo>
                      <a:pt x="28" y="182"/>
                    </a:lnTo>
                    <a:lnTo>
                      <a:pt x="14" y="163"/>
                    </a:lnTo>
                    <a:lnTo>
                      <a:pt x="5" y="139"/>
                    </a:lnTo>
                    <a:lnTo>
                      <a:pt x="0" y="116"/>
                    </a:lnTo>
                    <a:lnTo>
                      <a:pt x="0" y="92"/>
                    </a:lnTo>
                    <a:lnTo>
                      <a:pt x="6" y="69"/>
                    </a:lnTo>
                    <a:lnTo>
                      <a:pt x="18" y="48"/>
                    </a:lnTo>
                    <a:lnTo>
                      <a:pt x="34" y="29"/>
                    </a:lnTo>
                    <a:lnTo>
                      <a:pt x="53" y="15"/>
                    </a:lnTo>
                    <a:lnTo>
                      <a:pt x="80" y="5"/>
                    </a:lnTo>
                    <a:lnTo>
                      <a:pt x="10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  <a:sp3d>
                <a:bevelT w="0" h="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44" name="Freeform 20"/>
              <p:cNvSpPr>
                <a:spLocks/>
              </p:cNvSpPr>
              <p:nvPr/>
            </p:nvSpPr>
            <p:spPr bwMode="auto">
              <a:xfrm>
                <a:off x="4863683" y="3825171"/>
                <a:ext cx="196968" cy="197880"/>
              </a:xfrm>
              <a:custGeom>
                <a:avLst/>
                <a:gdLst>
                  <a:gd name="T0" fmla="*/ 107 w 216"/>
                  <a:gd name="T1" fmla="*/ 0 h 217"/>
                  <a:gd name="T2" fmla="*/ 135 w 216"/>
                  <a:gd name="T3" fmla="*/ 5 h 217"/>
                  <a:gd name="T4" fmla="*/ 162 w 216"/>
                  <a:gd name="T5" fmla="*/ 15 h 217"/>
                  <a:gd name="T6" fmla="*/ 182 w 216"/>
                  <a:gd name="T7" fmla="*/ 29 h 217"/>
                  <a:gd name="T8" fmla="*/ 198 w 216"/>
                  <a:gd name="T9" fmla="*/ 48 h 217"/>
                  <a:gd name="T10" fmla="*/ 209 w 216"/>
                  <a:gd name="T11" fmla="*/ 69 h 217"/>
                  <a:gd name="T12" fmla="*/ 215 w 216"/>
                  <a:gd name="T13" fmla="*/ 92 h 217"/>
                  <a:gd name="T14" fmla="*/ 216 w 216"/>
                  <a:gd name="T15" fmla="*/ 116 h 217"/>
                  <a:gd name="T16" fmla="*/ 212 w 216"/>
                  <a:gd name="T17" fmla="*/ 139 h 217"/>
                  <a:gd name="T18" fmla="*/ 201 w 216"/>
                  <a:gd name="T19" fmla="*/ 163 h 217"/>
                  <a:gd name="T20" fmla="*/ 188 w 216"/>
                  <a:gd name="T21" fmla="*/ 182 h 217"/>
                  <a:gd name="T22" fmla="*/ 171 w 216"/>
                  <a:gd name="T23" fmla="*/ 197 h 217"/>
                  <a:gd name="T24" fmla="*/ 151 w 216"/>
                  <a:gd name="T25" fmla="*/ 208 h 217"/>
                  <a:gd name="T26" fmla="*/ 129 w 216"/>
                  <a:gd name="T27" fmla="*/ 214 h 217"/>
                  <a:gd name="T28" fmla="*/ 107 w 216"/>
                  <a:gd name="T29" fmla="*/ 217 h 217"/>
                  <a:gd name="T30" fmla="*/ 81 w 216"/>
                  <a:gd name="T31" fmla="*/ 214 h 217"/>
                  <a:gd name="T32" fmla="*/ 53 w 216"/>
                  <a:gd name="T33" fmla="*/ 202 h 217"/>
                  <a:gd name="T34" fmla="*/ 31 w 216"/>
                  <a:gd name="T35" fmla="*/ 185 h 217"/>
                  <a:gd name="T36" fmla="*/ 14 w 216"/>
                  <a:gd name="T37" fmla="*/ 163 h 217"/>
                  <a:gd name="T38" fmla="*/ 3 w 216"/>
                  <a:gd name="T39" fmla="*/ 136 h 217"/>
                  <a:gd name="T40" fmla="*/ 0 w 216"/>
                  <a:gd name="T41" fmla="*/ 110 h 217"/>
                  <a:gd name="T42" fmla="*/ 3 w 216"/>
                  <a:gd name="T43" fmla="*/ 82 h 217"/>
                  <a:gd name="T44" fmla="*/ 14 w 216"/>
                  <a:gd name="T45" fmla="*/ 54 h 217"/>
                  <a:gd name="T46" fmla="*/ 28 w 216"/>
                  <a:gd name="T47" fmla="*/ 35 h 217"/>
                  <a:gd name="T48" fmla="*/ 46 w 216"/>
                  <a:gd name="T49" fmla="*/ 21 h 217"/>
                  <a:gd name="T50" fmla="*/ 65 w 216"/>
                  <a:gd name="T51" fmla="*/ 9 h 217"/>
                  <a:gd name="T52" fmla="*/ 85 w 216"/>
                  <a:gd name="T53" fmla="*/ 3 h 217"/>
                  <a:gd name="T54" fmla="*/ 107 w 216"/>
                  <a:gd name="T55" fmla="*/ 0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216" h="217">
                    <a:moveTo>
                      <a:pt x="107" y="0"/>
                    </a:moveTo>
                    <a:lnTo>
                      <a:pt x="135" y="5"/>
                    </a:lnTo>
                    <a:lnTo>
                      <a:pt x="162" y="15"/>
                    </a:lnTo>
                    <a:lnTo>
                      <a:pt x="182" y="29"/>
                    </a:lnTo>
                    <a:lnTo>
                      <a:pt x="198" y="48"/>
                    </a:lnTo>
                    <a:lnTo>
                      <a:pt x="209" y="69"/>
                    </a:lnTo>
                    <a:lnTo>
                      <a:pt x="215" y="92"/>
                    </a:lnTo>
                    <a:lnTo>
                      <a:pt x="216" y="116"/>
                    </a:lnTo>
                    <a:lnTo>
                      <a:pt x="212" y="139"/>
                    </a:lnTo>
                    <a:lnTo>
                      <a:pt x="201" y="163"/>
                    </a:lnTo>
                    <a:lnTo>
                      <a:pt x="188" y="182"/>
                    </a:lnTo>
                    <a:lnTo>
                      <a:pt x="171" y="197"/>
                    </a:lnTo>
                    <a:lnTo>
                      <a:pt x="151" y="208"/>
                    </a:lnTo>
                    <a:lnTo>
                      <a:pt x="129" y="214"/>
                    </a:lnTo>
                    <a:lnTo>
                      <a:pt x="107" y="217"/>
                    </a:lnTo>
                    <a:lnTo>
                      <a:pt x="81" y="214"/>
                    </a:lnTo>
                    <a:lnTo>
                      <a:pt x="53" y="202"/>
                    </a:lnTo>
                    <a:lnTo>
                      <a:pt x="31" y="185"/>
                    </a:lnTo>
                    <a:lnTo>
                      <a:pt x="14" y="163"/>
                    </a:lnTo>
                    <a:lnTo>
                      <a:pt x="3" y="136"/>
                    </a:lnTo>
                    <a:lnTo>
                      <a:pt x="0" y="110"/>
                    </a:lnTo>
                    <a:lnTo>
                      <a:pt x="3" y="82"/>
                    </a:lnTo>
                    <a:lnTo>
                      <a:pt x="14" y="54"/>
                    </a:lnTo>
                    <a:lnTo>
                      <a:pt x="28" y="35"/>
                    </a:lnTo>
                    <a:lnTo>
                      <a:pt x="46" y="21"/>
                    </a:lnTo>
                    <a:lnTo>
                      <a:pt x="65" y="9"/>
                    </a:lnTo>
                    <a:lnTo>
                      <a:pt x="85" y="3"/>
                    </a:lnTo>
                    <a:lnTo>
                      <a:pt x="10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  <a:sp3d>
                <a:bevelT w="0" h="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sp>
          <p:nvSpPr>
            <p:cNvPr id="45" name="Freeform 26"/>
            <p:cNvSpPr>
              <a:spLocks noEditPoints="1"/>
            </p:cNvSpPr>
            <p:nvPr/>
          </p:nvSpPr>
          <p:spPr bwMode="auto">
            <a:xfrm>
              <a:off x="4686525" y="3233801"/>
              <a:ext cx="228152" cy="322780"/>
            </a:xfrm>
            <a:custGeom>
              <a:avLst/>
              <a:gdLst>
                <a:gd name="T0" fmla="*/ 301 w 393"/>
                <a:gd name="T1" fmla="*/ 110 h 556"/>
                <a:gd name="T2" fmla="*/ 288 w 393"/>
                <a:gd name="T3" fmla="*/ 176 h 556"/>
                <a:gd name="T4" fmla="*/ 260 w 393"/>
                <a:gd name="T5" fmla="*/ 229 h 556"/>
                <a:gd name="T6" fmla="*/ 241 w 393"/>
                <a:gd name="T7" fmla="*/ 248 h 556"/>
                <a:gd name="T8" fmla="*/ 235 w 393"/>
                <a:gd name="T9" fmla="*/ 251 h 556"/>
                <a:gd name="T10" fmla="*/ 227 w 393"/>
                <a:gd name="T11" fmla="*/ 257 h 556"/>
                <a:gd name="T12" fmla="*/ 217 w 393"/>
                <a:gd name="T13" fmla="*/ 289 h 556"/>
                <a:gd name="T14" fmla="*/ 211 w 393"/>
                <a:gd name="T15" fmla="*/ 330 h 556"/>
                <a:gd name="T16" fmla="*/ 210 w 393"/>
                <a:gd name="T17" fmla="*/ 362 h 556"/>
                <a:gd name="T18" fmla="*/ 227 w 393"/>
                <a:gd name="T19" fmla="*/ 374 h 556"/>
                <a:gd name="T20" fmla="*/ 266 w 393"/>
                <a:gd name="T21" fmla="*/ 403 h 556"/>
                <a:gd name="T22" fmla="*/ 292 w 393"/>
                <a:gd name="T23" fmla="*/ 427 h 556"/>
                <a:gd name="T24" fmla="*/ 302 w 393"/>
                <a:gd name="T25" fmla="*/ 447 h 556"/>
                <a:gd name="T26" fmla="*/ 98 w 393"/>
                <a:gd name="T27" fmla="*/ 461 h 556"/>
                <a:gd name="T28" fmla="*/ 112 w 393"/>
                <a:gd name="T29" fmla="*/ 428 h 556"/>
                <a:gd name="T30" fmla="*/ 139 w 393"/>
                <a:gd name="T31" fmla="*/ 400 h 556"/>
                <a:gd name="T32" fmla="*/ 160 w 393"/>
                <a:gd name="T33" fmla="*/ 384 h 556"/>
                <a:gd name="T34" fmla="*/ 179 w 393"/>
                <a:gd name="T35" fmla="*/ 374 h 556"/>
                <a:gd name="T36" fmla="*/ 192 w 393"/>
                <a:gd name="T37" fmla="*/ 368 h 556"/>
                <a:gd name="T38" fmla="*/ 191 w 393"/>
                <a:gd name="T39" fmla="*/ 337 h 556"/>
                <a:gd name="T40" fmla="*/ 182 w 393"/>
                <a:gd name="T41" fmla="*/ 291 h 556"/>
                <a:gd name="T42" fmla="*/ 172 w 393"/>
                <a:gd name="T43" fmla="*/ 263 h 556"/>
                <a:gd name="T44" fmla="*/ 166 w 393"/>
                <a:gd name="T45" fmla="*/ 254 h 556"/>
                <a:gd name="T46" fmla="*/ 129 w 393"/>
                <a:gd name="T47" fmla="*/ 226 h 556"/>
                <a:gd name="T48" fmla="*/ 104 w 393"/>
                <a:gd name="T49" fmla="*/ 175 h 556"/>
                <a:gd name="T50" fmla="*/ 93 w 393"/>
                <a:gd name="T51" fmla="*/ 110 h 556"/>
                <a:gd name="T52" fmla="*/ 60 w 393"/>
                <a:gd name="T53" fmla="*/ 121 h 556"/>
                <a:gd name="T54" fmla="*/ 81 w 393"/>
                <a:gd name="T55" fmla="*/ 189 h 556"/>
                <a:gd name="T56" fmla="*/ 115 w 393"/>
                <a:gd name="T57" fmla="*/ 244 h 556"/>
                <a:gd name="T58" fmla="*/ 154 w 393"/>
                <a:gd name="T59" fmla="*/ 276 h 556"/>
                <a:gd name="T60" fmla="*/ 115 w 393"/>
                <a:gd name="T61" fmla="*/ 310 h 556"/>
                <a:gd name="T62" fmla="*/ 81 w 393"/>
                <a:gd name="T63" fmla="*/ 364 h 556"/>
                <a:gd name="T64" fmla="*/ 60 w 393"/>
                <a:gd name="T65" fmla="*/ 433 h 556"/>
                <a:gd name="T66" fmla="*/ 338 w 393"/>
                <a:gd name="T67" fmla="*/ 469 h 556"/>
                <a:gd name="T68" fmla="*/ 324 w 393"/>
                <a:gd name="T69" fmla="*/ 396 h 556"/>
                <a:gd name="T70" fmla="*/ 298 w 393"/>
                <a:gd name="T71" fmla="*/ 334 h 556"/>
                <a:gd name="T72" fmla="*/ 258 w 393"/>
                <a:gd name="T73" fmla="*/ 291 h 556"/>
                <a:gd name="T74" fmla="*/ 258 w 393"/>
                <a:gd name="T75" fmla="*/ 263 h 556"/>
                <a:gd name="T76" fmla="*/ 298 w 393"/>
                <a:gd name="T77" fmla="*/ 219 h 556"/>
                <a:gd name="T78" fmla="*/ 324 w 393"/>
                <a:gd name="T79" fmla="*/ 156 h 556"/>
                <a:gd name="T80" fmla="*/ 338 w 393"/>
                <a:gd name="T81" fmla="*/ 84 h 556"/>
                <a:gd name="T82" fmla="*/ 0 w 393"/>
                <a:gd name="T83" fmla="*/ 0 h 556"/>
                <a:gd name="T84" fmla="*/ 393 w 393"/>
                <a:gd name="T85" fmla="*/ 53 h 556"/>
                <a:gd name="T86" fmla="*/ 371 w 393"/>
                <a:gd name="T87" fmla="*/ 66 h 556"/>
                <a:gd name="T88" fmla="*/ 362 w 393"/>
                <a:gd name="T89" fmla="*/ 148 h 556"/>
                <a:gd name="T90" fmla="*/ 336 w 393"/>
                <a:gd name="T91" fmla="*/ 220 h 556"/>
                <a:gd name="T92" fmla="*/ 295 w 393"/>
                <a:gd name="T93" fmla="*/ 276 h 556"/>
                <a:gd name="T94" fmla="*/ 336 w 393"/>
                <a:gd name="T95" fmla="*/ 333 h 556"/>
                <a:gd name="T96" fmla="*/ 362 w 393"/>
                <a:gd name="T97" fmla="*/ 405 h 556"/>
                <a:gd name="T98" fmla="*/ 371 w 393"/>
                <a:gd name="T99" fmla="*/ 487 h 556"/>
                <a:gd name="T100" fmla="*/ 393 w 393"/>
                <a:gd name="T101" fmla="*/ 503 h 556"/>
                <a:gd name="T102" fmla="*/ 0 w 393"/>
                <a:gd name="T103" fmla="*/ 556 h 556"/>
                <a:gd name="T104" fmla="*/ 22 w 393"/>
                <a:gd name="T105" fmla="*/ 503 h 556"/>
                <a:gd name="T106" fmla="*/ 24 w 393"/>
                <a:gd name="T107" fmla="*/ 444 h 556"/>
                <a:gd name="T108" fmla="*/ 43 w 393"/>
                <a:gd name="T109" fmla="*/ 367 h 556"/>
                <a:gd name="T110" fmla="*/ 76 w 393"/>
                <a:gd name="T111" fmla="*/ 302 h 556"/>
                <a:gd name="T112" fmla="*/ 76 w 393"/>
                <a:gd name="T113" fmla="*/ 251 h 556"/>
                <a:gd name="T114" fmla="*/ 43 w 393"/>
                <a:gd name="T115" fmla="*/ 186 h 556"/>
                <a:gd name="T116" fmla="*/ 24 w 393"/>
                <a:gd name="T117" fmla="*/ 109 h 556"/>
                <a:gd name="T118" fmla="*/ 22 w 393"/>
                <a:gd name="T119" fmla="*/ 53 h 556"/>
                <a:gd name="T120" fmla="*/ 0 w 393"/>
                <a:gd name="T121" fmla="*/ 0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93" h="556">
                  <a:moveTo>
                    <a:pt x="93" y="110"/>
                  </a:moveTo>
                  <a:lnTo>
                    <a:pt x="301" y="110"/>
                  </a:lnTo>
                  <a:lnTo>
                    <a:pt x="296" y="145"/>
                  </a:lnTo>
                  <a:lnTo>
                    <a:pt x="288" y="176"/>
                  </a:lnTo>
                  <a:lnTo>
                    <a:pt x="276" y="204"/>
                  </a:lnTo>
                  <a:lnTo>
                    <a:pt x="260" y="229"/>
                  </a:lnTo>
                  <a:lnTo>
                    <a:pt x="241" y="247"/>
                  </a:lnTo>
                  <a:lnTo>
                    <a:pt x="241" y="248"/>
                  </a:lnTo>
                  <a:lnTo>
                    <a:pt x="238" y="248"/>
                  </a:lnTo>
                  <a:lnTo>
                    <a:pt x="235" y="251"/>
                  </a:lnTo>
                  <a:lnTo>
                    <a:pt x="232" y="254"/>
                  </a:lnTo>
                  <a:lnTo>
                    <a:pt x="227" y="257"/>
                  </a:lnTo>
                  <a:lnTo>
                    <a:pt x="222" y="270"/>
                  </a:lnTo>
                  <a:lnTo>
                    <a:pt x="217" y="289"/>
                  </a:lnTo>
                  <a:lnTo>
                    <a:pt x="213" y="310"/>
                  </a:lnTo>
                  <a:lnTo>
                    <a:pt x="211" y="330"/>
                  </a:lnTo>
                  <a:lnTo>
                    <a:pt x="210" y="349"/>
                  </a:lnTo>
                  <a:lnTo>
                    <a:pt x="210" y="362"/>
                  </a:lnTo>
                  <a:lnTo>
                    <a:pt x="210" y="368"/>
                  </a:lnTo>
                  <a:lnTo>
                    <a:pt x="227" y="374"/>
                  </a:lnTo>
                  <a:lnTo>
                    <a:pt x="247" y="386"/>
                  </a:lnTo>
                  <a:lnTo>
                    <a:pt x="266" y="403"/>
                  </a:lnTo>
                  <a:lnTo>
                    <a:pt x="280" y="417"/>
                  </a:lnTo>
                  <a:lnTo>
                    <a:pt x="292" y="427"/>
                  </a:lnTo>
                  <a:lnTo>
                    <a:pt x="299" y="437"/>
                  </a:lnTo>
                  <a:lnTo>
                    <a:pt x="302" y="447"/>
                  </a:lnTo>
                  <a:lnTo>
                    <a:pt x="305" y="461"/>
                  </a:lnTo>
                  <a:lnTo>
                    <a:pt x="98" y="461"/>
                  </a:lnTo>
                  <a:lnTo>
                    <a:pt x="103" y="443"/>
                  </a:lnTo>
                  <a:lnTo>
                    <a:pt x="112" y="428"/>
                  </a:lnTo>
                  <a:lnTo>
                    <a:pt x="123" y="414"/>
                  </a:lnTo>
                  <a:lnTo>
                    <a:pt x="139" y="400"/>
                  </a:lnTo>
                  <a:lnTo>
                    <a:pt x="157" y="386"/>
                  </a:lnTo>
                  <a:lnTo>
                    <a:pt x="160" y="384"/>
                  </a:lnTo>
                  <a:lnTo>
                    <a:pt x="167" y="378"/>
                  </a:lnTo>
                  <a:lnTo>
                    <a:pt x="179" y="374"/>
                  </a:lnTo>
                  <a:lnTo>
                    <a:pt x="194" y="370"/>
                  </a:lnTo>
                  <a:lnTo>
                    <a:pt x="192" y="368"/>
                  </a:lnTo>
                  <a:lnTo>
                    <a:pt x="192" y="368"/>
                  </a:lnTo>
                  <a:lnTo>
                    <a:pt x="191" y="337"/>
                  </a:lnTo>
                  <a:lnTo>
                    <a:pt x="188" y="311"/>
                  </a:lnTo>
                  <a:lnTo>
                    <a:pt x="182" y="291"/>
                  </a:lnTo>
                  <a:lnTo>
                    <a:pt x="176" y="274"/>
                  </a:lnTo>
                  <a:lnTo>
                    <a:pt x="172" y="263"/>
                  </a:lnTo>
                  <a:lnTo>
                    <a:pt x="167" y="257"/>
                  </a:lnTo>
                  <a:lnTo>
                    <a:pt x="166" y="254"/>
                  </a:lnTo>
                  <a:lnTo>
                    <a:pt x="148" y="244"/>
                  </a:lnTo>
                  <a:lnTo>
                    <a:pt x="129" y="226"/>
                  </a:lnTo>
                  <a:lnTo>
                    <a:pt x="115" y="203"/>
                  </a:lnTo>
                  <a:lnTo>
                    <a:pt x="104" y="175"/>
                  </a:lnTo>
                  <a:lnTo>
                    <a:pt x="97" y="144"/>
                  </a:lnTo>
                  <a:lnTo>
                    <a:pt x="93" y="110"/>
                  </a:lnTo>
                  <a:close/>
                  <a:moveTo>
                    <a:pt x="56" y="84"/>
                  </a:moveTo>
                  <a:lnTo>
                    <a:pt x="60" y="121"/>
                  </a:lnTo>
                  <a:lnTo>
                    <a:pt x="69" y="156"/>
                  </a:lnTo>
                  <a:lnTo>
                    <a:pt x="81" y="189"/>
                  </a:lnTo>
                  <a:lnTo>
                    <a:pt x="95" y="219"/>
                  </a:lnTo>
                  <a:lnTo>
                    <a:pt x="115" y="244"/>
                  </a:lnTo>
                  <a:lnTo>
                    <a:pt x="135" y="263"/>
                  </a:lnTo>
                  <a:lnTo>
                    <a:pt x="154" y="276"/>
                  </a:lnTo>
                  <a:lnTo>
                    <a:pt x="135" y="291"/>
                  </a:lnTo>
                  <a:lnTo>
                    <a:pt x="115" y="310"/>
                  </a:lnTo>
                  <a:lnTo>
                    <a:pt x="95" y="334"/>
                  </a:lnTo>
                  <a:lnTo>
                    <a:pt x="81" y="364"/>
                  </a:lnTo>
                  <a:lnTo>
                    <a:pt x="69" y="396"/>
                  </a:lnTo>
                  <a:lnTo>
                    <a:pt x="60" y="433"/>
                  </a:lnTo>
                  <a:lnTo>
                    <a:pt x="56" y="469"/>
                  </a:lnTo>
                  <a:lnTo>
                    <a:pt x="338" y="469"/>
                  </a:lnTo>
                  <a:lnTo>
                    <a:pt x="333" y="433"/>
                  </a:lnTo>
                  <a:lnTo>
                    <a:pt x="324" y="396"/>
                  </a:lnTo>
                  <a:lnTo>
                    <a:pt x="313" y="364"/>
                  </a:lnTo>
                  <a:lnTo>
                    <a:pt x="298" y="334"/>
                  </a:lnTo>
                  <a:lnTo>
                    <a:pt x="279" y="310"/>
                  </a:lnTo>
                  <a:lnTo>
                    <a:pt x="258" y="291"/>
                  </a:lnTo>
                  <a:lnTo>
                    <a:pt x="239" y="276"/>
                  </a:lnTo>
                  <a:lnTo>
                    <a:pt x="258" y="263"/>
                  </a:lnTo>
                  <a:lnTo>
                    <a:pt x="279" y="244"/>
                  </a:lnTo>
                  <a:lnTo>
                    <a:pt x="298" y="219"/>
                  </a:lnTo>
                  <a:lnTo>
                    <a:pt x="313" y="189"/>
                  </a:lnTo>
                  <a:lnTo>
                    <a:pt x="324" y="156"/>
                  </a:lnTo>
                  <a:lnTo>
                    <a:pt x="333" y="121"/>
                  </a:lnTo>
                  <a:lnTo>
                    <a:pt x="338" y="84"/>
                  </a:lnTo>
                  <a:lnTo>
                    <a:pt x="56" y="84"/>
                  </a:lnTo>
                  <a:close/>
                  <a:moveTo>
                    <a:pt x="0" y="0"/>
                  </a:moveTo>
                  <a:lnTo>
                    <a:pt x="393" y="0"/>
                  </a:lnTo>
                  <a:lnTo>
                    <a:pt x="393" y="53"/>
                  </a:lnTo>
                  <a:lnTo>
                    <a:pt x="371" y="53"/>
                  </a:lnTo>
                  <a:lnTo>
                    <a:pt x="371" y="66"/>
                  </a:lnTo>
                  <a:lnTo>
                    <a:pt x="370" y="109"/>
                  </a:lnTo>
                  <a:lnTo>
                    <a:pt x="362" y="148"/>
                  </a:lnTo>
                  <a:lnTo>
                    <a:pt x="351" y="186"/>
                  </a:lnTo>
                  <a:lnTo>
                    <a:pt x="336" y="220"/>
                  </a:lnTo>
                  <a:lnTo>
                    <a:pt x="317" y="251"/>
                  </a:lnTo>
                  <a:lnTo>
                    <a:pt x="295" y="276"/>
                  </a:lnTo>
                  <a:lnTo>
                    <a:pt x="317" y="302"/>
                  </a:lnTo>
                  <a:lnTo>
                    <a:pt x="336" y="333"/>
                  </a:lnTo>
                  <a:lnTo>
                    <a:pt x="351" y="367"/>
                  </a:lnTo>
                  <a:lnTo>
                    <a:pt x="362" y="405"/>
                  </a:lnTo>
                  <a:lnTo>
                    <a:pt x="370" y="444"/>
                  </a:lnTo>
                  <a:lnTo>
                    <a:pt x="371" y="487"/>
                  </a:lnTo>
                  <a:lnTo>
                    <a:pt x="371" y="503"/>
                  </a:lnTo>
                  <a:lnTo>
                    <a:pt x="393" y="503"/>
                  </a:lnTo>
                  <a:lnTo>
                    <a:pt x="393" y="556"/>
                  </a:lnTo>
                  <a:lnTo>
                    <a:pt x="0" y="556"/>
                  </a:lnTo>
                  <a:lnTo>
                    <a:pt x="0" y="503"/>
                  </a:lnTo>
                  <a:lnTo>
                    <a:pt x="22" y="503"/>
                  </a:lnTo>
                  <a:lnTo>
                    <a:pt x="22" y="487"/>
                  </a:lnTo>
                  <a:lnTo>
                    <a:pt x="24" y="444"/>
                  </a:lnTo>
                  <a:lnTo>
                    <a:pt x="31" y="405"/>
                  </a:lnTo>
                  <a:lnTo>
                    <a:pt x="43" y="367"/>
                  </a:lnTo>
                  <a:lnTo>
                    <a:pt x="57" y="333"/>
                  </a:lnTo>
                  <a:lnTo>
                    <a:pt x="76" y="302"/>
                  </a:lnTo>
                  <a:lnTo>
                    <a:pt x="100" y="276"/>
                  </a:lnTo>
                  <a:lnTo>
                    <a:pt x="76" y="251"/>
                  </a:lnTo>
                  <a:lnTo>
                    <a:pt x="57" y="220"/>
                  </a:lnTo>
                  <a:lnTo>
                    <a:pt x="43" y="186"/>
                  </a:lnTo>
                  <a:lnTo>
                    <a:pt x="31" y="148"/>
                  </a:lnTo>
                  <a:lnTo>
                    <a:pt x="24" y="109"/>
                  </a:lnTo>
                  <a:lnTo>
                    <a:pt x="22" y="66"/>
                  </a:lnTo>
                  <a:lnTo>
                    <a:pt x="22" y="53"/>
                  </a:lnTo>
                  <a:lnTo>
                    <a:pt x="0" y="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0" h="0"/>
              <a:bevelB w="0" h="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grpSp>
          <p:nvGrpSpPr>
            <p:cNvPr id="46" name="Group 45"/>
            <p:cNvGrpSpPr/>
            <p:nvPr/>
          </p:nvGrpSpPr>
          <p:grpSpPr>
            <a:xfrm>
              <a:off x="9530067" y="1494818"/>
              <a:ext cx="285142" cy="284646"/>
              <a:chOff x="2098227" y="2071495"/>
              <a:chExt cx="526158" cy="525244"/>
            </a:xfrm>
            <a:solidFill>
              <a:schemeClr val="bg1"/>
            </a:solidFill>
            <a:effectLst/>
            <a:scene3d>
              <a:camera prst="orthographicFront"/>
              <a:lightRig rig="threePt" dir="t"/>
            </a:scene3d>
          </p:grpSpPr>
          <p:sp>
            <p:nvSpPr>
              <p:cNvPr id="47" name="Freeform 29"/>
              <p:cNvSpPr>
                <a:spLocks/>
              </p:cNvSpPr>
              <p:nvPr/>
            </p:nvSpPr>
            <p:spPr bwMode="auto">
              <a:xfrm>
                <a:off x="2098227" y="2071495"/>
                <a:ext cx="526158" cy="525244"/>
              </a:xfrm>
              <a:custGeom>
                <a:avLst/>
                <a:gdLst>
                  <a:gd name="T0" fmla="*/ 13 w 577"/>
                  <a:gd name="T1" fmla="*/ 0 h 576"/>
                  <a:gd name="T2" fmla="*/ 18 w 577"/>
                  <a:gd name="T3" fmla="*/ 1 h 576"/>
                  <a:gd name="T4" fmla="*/ 22 w 577"/>
                  <a:gd name="T5" fmla="*/ 3 h 576"/>
                  <a:gd name="T6" fmla="*/ 25 w 577"/>
                  <a:gd name="T7" fmla="*/ 6 h 576"/>
                  <a:gd name="T8" fmla="*/ 26 w 577"/>
                  <a:gd name="T9" fmla="*/ 10 h 576"/>
                  <a:gd name="T10" fmla="*/ 28 w 577"/>
                  <a:gd name="T11" fmla="*/ 14 h 576"/>
                  <a:gd name="T12" fmla="*/ 28 w 577"/>
                  <a:gd name="T13" fmla="*/ 548 h 576"/>
                  <a:gd name="T14" fmla="*/ 562 w 577"/>
                  <a:gd name="T15" fmla="*/ 548 h 576"/>
                  <a:gd name="T16" fmla="*/ 566 w 577"/>
                  <a:gd name="T17" fmla="*/ 549 h 576"/>
                  <a:gd name="T18" fmla="*/ 571 w 577"/>
                  <a:gd name="T19" fmla="*/ 551 h 576"/>
                  <a:gd name="T20" fmla="*/ 574 w 577"/>
                  <a:gd name="T21" fmla="*/ 554 h 576"/>
                  <a:gd name="T22" fmla="*/ 575 w 577"/>
                  <a:gd name="T23" fmla="*/ 558 h 576"/>
                  <a:gd name="T24" fmla="*/ 577 w 577"/>
                  <a:gd name="T25" fmla="*/ 563 h 576"/>
                  <a:gd name="T26" fmla="*/ 575 w 577"/>
                  <a:gd name="T27" fmla="*/ 567 h 576"/>
                  <a:gd name="T28" fmla="*/ 574 w 577"/>
                  <a:gd name="T29" fmla="*/ 570 h 576"/>
                  <a:gd name="T30" fmla="*/ 571 w 577"/>
                  <a:gd name="T31" fmla="*/ 573 h 576"/>
                  <a:gd name="T32" fmla="*/ 566 w 577"/>
                  <a:gd name="T33" fmla="*/ 576 h 576"/>
                  <a:gd name="T34" fmla="*/ 562 w 577"/>
                  <a:gd name="T35" fmla="*/ 576 h 576"/>
                  <a:gd name="T36" fmla="*/ 13 w 577"/>
                  <a:gd name="T37" fmla="*/ 576 h 576"/>
                  <a:gd name="T38" fmla="*/ 9 w 577"/>
                  <a:gd name="T39" fmla="*/ 576 h 576"/>
                  <a:gd name="T40" fmla="*/ 6 w 577"/>
                  <a:gd name="T41" fmla="*/ 573 h 576"/>
                  <a:gd name="T42" fmla="*/ 3 w 577"/>
                  <a:gd name="T43" fmla="*/ 570 h 576"/>
                  <a:gd name="T44" fmla="*/ 0 w 577"/>
                  <a:gd name="T45" fmla="*/ 567 h 576"/>
                  <a:gd name="T46" fmla="*/ 0 w 577"/>
                  <a:gd name="T47" fmla="*/ 563 h 576"/>
                  <a:gd name="T48" fmla="*/ 0 w 577"/>
                  <a:gd name="T49" fmla="*/ 14 h 576"/>
                  <a:gd name="T50" fmla="*/ 1 w 577"/>
                  <a:gd name="T51" fmla="*/ 9 h 576"/>
                  <a:gd name="T52" fmla="*/ 4 w 577"/>
                  <a:gd name="T53" fmla="*/ 4 h 576"/>
                  <a:gd name="T54" fmla="*/ 9 w 577"/>
                  <a:gd name="T55" fmla="*/ 1 h 576"/>
                  <a:gd name="T56" fmla="*/ 13 w 577"/>
                  <a:gd name="T57" fmla="*/ 0 h 5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577" h="576">
                    <a:moveTo>
                      <a:pt x="13" y="0"/>
                    </a:moveTo>
                    <a:lnTo>
                      <a:pt x="18" y="1"/>
                    </a:lnTo>
                    <a:lnTo>
                      <a:pt x="22" y="3"/>
                    </a:lnTo>
                    <a:lnTo>
                      <a:pt x="25" y="6"/>
                    </a:lnTo>
                    <a:lnTo>
                      <a:pt x="26" y="10"/>
                    </a:lnTo>
                    <a:lnTo>
                      <a:pt x="28" y="14"/>
                    </a:lnTo>
                    <a:lnTo>
                      <a:pt x="28" y="548"/>
                    </a:lnTo>
                    <a:lnTo>
                      <a:pt x="562" y="548"/>
                    </a:lnTo>
                    <a:lnTo>
                      <a:pt x="566" y="549"/>
                    </a:lnTo>
                    <a:lnTo>
                      <a:pt x="571" y="551"/>
                    </a:lnTo>
                    <a:lnTo>
                      <a:pt x="574" y="554"/>
                    </a:lnTo>
                    <a:lnTo>
                      <a:pt x="575" y="558"/>
                    </a:lnTo>
                    <a:lnTo>
                      <a:pt x="577" y="563"/>
                    </a:lnTo>
                    <a:lnTo>
                      <a:pt x="575" y="567"/>
                    </a:lnTo>
                    <a:lnTo>
                      <a:pt x="574" y="570"/>
                    </a:lnTo>
                    <a:lnTo>
                      <a:pt x="571" y="573"/>
                    </a:lnTo>
                    <a:lnTo>
                      <a:pt x="566" y="576"/>
                    </a:lnTo>
                    <a:lnTo>
                      <a:pt x="562" y="576"/>
                    </a:lnTo>
                    <a:lnTo>
                      <a:pt x="13" y="576"/>
                    </a:lnTo>
                    <a:lnTo>
                      <a:pt x="9" y="576"/>
                    </a:lnTo>
                    <a:lnTo>
                      <a:pt x="6" y="573"/>
                    </a:lnTo>
                    <a:lnTo>
                      <a:pt x="3" y="570"/>
                    </a:lnTo>
                    <a:lnTo>
                      <a:pt x="0" y="567"/>
                    </a:lnTo>
                    <a:lnTo>
                      <a:pt x="0" y="563"/>
                    </a:lnTo>
                    <a:lnTo>
                      <a:pt x="0" y="14"/>
                    </a:lnTo>
                    <a:lnTo>
                      <a:pt x="1" y="9"/>
                    </a:lnTo>
                    <a:lnTo>
                      <a:pt x="4" y="4"/>
                    </a:lnTo>
                    <a:lnTo>
                      <a:pt x="9" y="1"/>
                    </a:lnTo>
                    <a:lnTo>
                      <a:pt x="1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  <a:sp3d>
                <a:bevelT w="0" h="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48" name="Rectangle 30"/>
              <p:cNvSpPr>
                <a:spLocks noChangeArrowheads="1"/>
              </p:cNvSpPr>
              <p:nvPr/>
            </p:nvSpPr>
            <p:spPr bwMode="auto">
              <a:xfrm>
                <a:off x="2159324" y="2226515"/>
                <a:ext cx="104867" cy="320982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  <a:sp3d>
                <a:bevelT w="0" h="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49" name="Rectangle 31"/>
              <p:cNvSpPr>
                <a:spLocks noChangeArrowheads="1"/>
              </p:cNvSpPr>
              <p:nvPr/>
            </p:nvSpPr>
            <p:spPr bwMode="auto">
              <a:xfrm>
                <a:off x="2307961" y="2102499"/>
                <a:ext cx="104867" cy="444998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  <a:sp3d>
                <a:bevelT w="0" h="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50" name="Rectangle 32"/>
              <p:cNvSpPr>
                <a:spLocks noChangeArrowheads="1"/>
              </p:cNvSpPr>
              <p:nvPr/>
            </p:nvSpPr>
            <p:spPr bwMode="auto">
              <a:xfrm>
                <a:off x="2456598" y="2243841"/>
                <a:ext cx="105779" cy="303657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  <a:sp3d>
                <a:bevelT w="0" h="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2486238" y="4800600"/>
            <a:ext cx="7906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20%</a:t>
            </a:r>
            <a:endParaRPr lang="en-IN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577354" y="4800600"/>
            <a:ext cx="7906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30%</a:t>
            </a:r>
            <a:endParaRPr lang="en-IN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668470" y="4800600"/>
            <a:ext cx="7906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40%</a:t>
            </a:r>
            <a:endParaRPr lang="en-IN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8759586" y="4800600"/>
            <a:ext cx="7906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80%</a:t>
            </a:r>
            <a:endParaRPr lang="en-IN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55718" y="5616102"/>
            <a:ext cx="7077388" cy="56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4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This is a sample text. Insert your desired text here. This is a sample text. Insert your desired text here. This is a sample text. Insert your desired text here.   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098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2542118" y="1834122"/>
            <a:ext cx="7104589" cy="4109478"/>
            <a:chOff x="2016262" y="1783270"/>
            <a:chExt cx="7104589" cy="4109478"/>
          </a:xfrm>
        </p:grpSpPr>
        <p:sp>
          <p:nvSpPr>
            <p:cNvPr id="51" name="Freeform 50"/>
            <p:cNvSpPr/>
            <p:nvPr/>
          </p:nvSpPr>
          <p:spPr>
            <a:xfrm flipH="1">
              <a:off x="4586098" y="2872450"/>
              <a:ext cx="4534753" cy="2699257"/>
            </a:xfrm>
            <a:custGeom>
              <a:avLst/>
              <a:gdLst>
                <a:gd name="connsiteX0" fmla="*/ 5281863 w 9095874"/>
                <a:gd name="connsiteY0" fmla="*/ 5414210 h 5414210"/>
                <a:gd name="connsiteX1" fmla="*/ 0 w 9095874"/>
                <a:gd name="connsiteY1" fmla="*/ 2358189 h 5414210"/>
                <a:gd name="connsiteX2" fmla="*/ 3850106 w 9095874"/>
                <a:gd name="connsiteY2" fmla="*/ 0 h 5414210"/>
                <a:gd name="connsiteX3" fmla="*/ 9095874 w 9095874"/>
                <a:gd name="connsiteY3" fmla="*/ 2683042 h 5414210"/>
                <a:gd name="connsiteX4" fmla="*/ 5281863 w 9095874"/>
                <a:gd name="connsiteY4" fmla="*/ 5414210 h 5414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95874" h="5414210">
                  <a:moveTo>
                    <a:pt x="5281863" y="5414210"/>
                  </a:moveTo>
                  <a:lnTo>
                    <a:pt x="0" y="2358189"/>
                  </a:lnTo>
                  <a:lnTo>
                    <a:pt x="3850106" y="0"/>
                  </a:lnTo>
                  <a:lnTo>
                    <a:pt x="9095874" y="2683042"/>
                  </a:lnTo>
                  <a:lnTo>
                    <a:pt x="5281863" y="5414210"/>
                  </a:lnTo>
                  <a:close/>
                </a:path>
              </a:pathLst>
            </a:custGeom>
            <a:gradFill>
              <a:gsLst>
                <a:gs pos="32000">
                  <a:schemeClr val="tx1">
                    <a:lumMod val="0"/>
                    <a:lumOff val="100000"/>
                    <a:alpha val="65000"/>
                  </a:schemeClr>
                </a:gs>
                <a:gs pos="99000">
                  <a:schemeClr val="tx1">
                    <a:alpha val="55000"/>
                  </a:schemeClr>
                </a:gs>
              </a:gsLst>
              <a:lin ang="3600000" scaled="0"/>
            </a:gradFill>
            <a:ln>
              <a:noFill/>
            </a:ln>
            <a:effectLst>
              <a:softEdge rad="2159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016262" y="2902350"/>
              <a:ext cx="4534755" cy="2699257"/>
            </a:xfrm>
            <a:custGeom>
              <a:avLst/>
              <a:gdLst>
                <a:gd name="connsiteX0" fmla="*/ 5281863 w 9095874"/>
                <a:gd name="connsiteY0" fmla="*/ 5414210 h 5414210"/>
                <a:gd name="connsiteX1" fmla="*/ 0 w 9095874"/>
                <a:gd name="connsiteY1" fmla="*/ 2358189 h 5414210"/>
                <a:gd name="connsiteX2" fmla="*/ 3850106 w 9095874"/>
                <a:gd name="connsiteY2" fmla="*/ 0 h 5414210"/>
                <a:gd name="connsiteX3" fmla="*/ 9095874 w 9095874"/>
                <a:gd name="connsiteY3" fmla="*/ 2683042 h 5414210"/>
                <a:gd name="connsiteX4" fmla="*/ 5281863 w 9095874"/>
                <a:gd name="connsiteY4" fmla="*/ 5414210 h 5414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95874" h="5414210">
                  <a:moveTo>
                    <a:pt x="5281863" y="5414210"/>
                  </a:moveTo>
                  <a:lnTo>
                    <a:pt x="0" y="2358189"/>
                  </a:lnTo>
                  <a:lnTo>
                    <a:pt x="3850106" y="0"/>
                  </a:lnTo>
                  <a:lnTo>
                    <a:pt x="9095874" y="2683042"/>
                  </a:lnTo>
                  <a:lnTo>
                    <a:pt x="5281863" y="5414210"/>
                  </a:lnTo>
                  <a:close/>
                </a:path>
              </a:pathLst>
            </a:custGeom>
            <a:gradFill>
              <a:gsLst>
                <a:gs pos="32000">
                  <a:schemeClr val="tx1">
                    <a:lumMod val="0"/>
                    <a:lumOff val="100000"/>
                    <a:alpha val="65000"/>
                  </a:schemeClr>
                </a:gs>
                <a:gs pos="99000">
                  <a:schemeClr val="tx1">
                    <a:alpha val="55000"/>
                  </a:schemeClr>
                </a:gs>
              </a:gsLst>
              <a:lin ang="3600000" scaled="0"/>
            </a:gradFill>
            <a:ln>
              <a:noFill/>
            </a:ln>
            <a:effectLst>
              <a:softEdge rad="2159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4181338" y="1783270"/>
              <a:ext cx="2740258" cy="4109478"/>
              <a:chOff x="9064857" y="1950532"/>
              <a:chExt cx="2444518" cy="3665966"/>
            </a:xfrm>
          </p:grpSpPr>
          <p:grpSp>
            <p:nvGrpSpPr>
              <p:cNvPr id="34" name="Group 33"/>
              <p:cNvGrpSpPr/>
              <p:nvPr/>
            </p:nvGrpSpPr>
            <p:grpSpPr>
              <a:xfrm>
                <a:off x="9674224" y="1950532"/>
                <a:ext cx="1220788" cy="3665966"/>
                <a:chOff x="9061451" y="1593422"/>
                <a:chExt cx="1220788" cy="3665966"/>
              </a:xfrm>
            </p:grpSpPr>
            <p:sp>
              <p:nvSpPr>
                <p:cNvPr id="35" name="Freeform 7"/>
                <p:cNvSpPr>
                  <a:spLocks/>
                </p:cNvSpPr>
                <p:nvPr/>
              </p:nvSpPr>
              <p:spPr bwMode="auto">
                <a:xfrm>
                  <a:off x="9666288" y="1935163"/>
                  <a:ext cx="615950" cy="3324225"/>
                </a:xfrm>
                <a:custGeom>
                  <a:avLst/>
                  <a:gdLst>
                    <a:gd name="T0" fmla="*/ 388 w 388"/>
                    <a:gd name="T1" fmla="*/ 0 h 2094"/>
                    <a:gd name="T2" fmla="*/ 388 w 388"/>
                    <a:gd name="T3" fmla="*/ 1870 h 2094"/>
                    <a:gd name="T4" fmla="*/ 0 w 388"/>
                    <a:gd name="T5" fmla="*/ 2094 h 2094"/>
                    <a:gd name="T6" fmla="*/ 0 w 388"/>
                    <a:gd name="T7" fmla="*/ 218 h 2094"/>
                    <a:gd name="T8" fmla="*/ 388 w 388"/>
                    <a:gd name="T9" fmla="*/ 0 h 20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88" h="2094">
                      <a:moveTo>
                        <a:pt x="388" y="0"/>
                      </a:moveTo>
                      <a:lnTo>
                        <a:pt x="388" y="1870"/>
                      </a:lnTo>
                      <a:lnTo>
                        <a:pt x="0" y="2094"/>
                      </a:lnTo>
                      <a:lnTo>
                        <a:pt x="0" y="218"/>
                      </a:lnTo>
                      <a:lnTo>
                        <a:pt x="388" y="0"/>
                      </a:lnTo>
                      <a:close/>
                    </a:path>
                  </a:pathLst>
                </a:custGeom>
                <a:solidFill>
                  <a:srgbClr val="5A5A5A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36" name="Freeform 8"/>
                <p:cNvSpPr>
                  <a:spLocks/>
                </p:cNvSpPr>
                <p:nvPr/>
              </p:nvSpPr>
              <p:spPr bwMode="auto">
                <a:xfrm>
                  <a:off x="9061451" y="1936750"/>
                  <a:ext cx="604838" cy="3322637"/>
                </a:xfrm>
                <a:custGeom>
                  <a:avLst/>
                  <a:gdLst>
                    <a:gd name="T0" fmla="*/ 0 w 381"/>
                    <a:gd name="T1" fmla="*/ 0 h 2093"/>
                    <a:gd name="T2" fmla="*/ 381 w 381"/>
                    <a:gd name="T3" fmla="*/ 217 h 2093"/>
                    <a:gd name="T4" fmla="*/ 381 w 381"/>
                    <a:gd name="T5" fmla="*/ 2093 h 2093"/>
                    <a:gd name="T6" fmla="*/ 0 w 381"/>
                    <a:gd name="T7" fmla="*/ 1873 h 2093"/>
                    <a:gd name="T8" fmla="*/ 0 w 381"/>
                    <a:gd name="T9" fmla="*/ 0 h 20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81" h="2093">
                      <a:moveTo>
                        <a:pt x="0" y="0"/>
                      </a:moveTo>
                      <a:lnTo>
                        <a:pt x="381" y="217"/>
                      </a:lnTo>
                      <a:lnTo>
                        <a:pt x="381" y="2093"/>
                      </a:lnTo>
                      <a:lnTo>
                        <a:pt x="0" y="187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5">
                    <a:lumMod val="75000"/>
                  </a:schemeClr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37" name="Freeform 9"/>
                <p:cNvSpPr>
                  <a:spLocks/>
                </p:cNvSpPr>
                <p:nvPr/>
              </p:nvSpPr>
              <p:spPr bwMode="auto">
                <a:xfrm>
                  <a:off x="9061451" y="1593422"/>
                  <a:ext cx="1220788" cy="695325"/>
                </a:xfrm>
                <a:custGeom>
                  <a:avLst/>
                  <a:gdLst>
                    <a:gd name="T0" fmla="*/ 388 w 769"/>
                    <a:gd name="T1" fmla="*/ 0 h 438"/>
                    <a:gd name="T2" fmla="*/ 769 w 769"/>
                    <a:gd name="T3" fmla="*/ 220 h 438"/>
                    <a:gd name="T4" fmla="*/ 381 w 769"/>
                    <a:gd name="T5" fmla="*/ 438 h 438"/>
                    <a:gd name="T6" fmla="*/ 0 w 769"/>
                    <a:gd name="T7" fmla="*/ 221 h 438"/>
                    <a:gd name="T8" fmla="*/ 388 w 769"/>
                    <a:gd name="T9" fmla="*/ 0 h 4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69" h="438">
                      <a:moveTo>
                        <a:pt x="388" y="0"/>
                      </a:moveTo>
                      <a:lnTo>
                        <a:pt x="769" y="220"/>
                      </a:lnTo>
                      <a:lnTo>
                        <a:pt x="381" y="438"/>
                      </a:lnTo>
                      <a:lnTo>
                        <a:pt x="0" y="221"/>
                      </a:lnTo>
                      <a:lnTo>
                        <a:pt x="388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  <p:grpSp>
            <p:nvGrpSpPr>
              <p:cNvPr id="38" name="Group 37"/>
              <p:cNvGrpSpPr/>
              <p:nvPr/>
            </p:nvGrpSpPr>
            <p:grpSpPr>
              <a:xfrm>
                <a:off x="9064857" y="2912597"/>
                <a:ext cx="1224505" cy="2351088"/>
                <a:chOff x="6620921" y="2908300"/>
                <a:chExt cx="1224505" cy="2351088"/>
              </a:xfrm>
            </p:grpSpPr>
            <p:sp>
              <p:nvSpPr>
                <p:cNvPr id="39" name="Freeform 11"/>
                <p:cNvSpPr>
                  <a:spLocks/>
                </p:cNvSpPr>
                <p:nvPr/>
              </p:nvSpPr>
              <p:spPr bwMode="auto">
                <a:xfrm>
                  <a:off x="7232651" y="3257550"/>
                  <a:ext cx="612775" cy="2001837"/>
                </a:xfrm>
                <a:custGeom>
                  <a:avLst/>
                  <a:gdLst>
                    <a:gd name="T0" fmla="*/ 386 w 386"/>
                    <a:gd name="T1" fmla="*/ 0 h 1261"/>
                    <a:gd name="T2" fmla="*/ 386 w 386"/>
                    <a:gd name="T3" fmla="*/ 1037 h 1261"/>
                    <a:gd name="T4" fmla="*/ 0 w 386"/>
                    <a:gd name="T5" fmla="*/ 1261 h 1261"/>
                    <a:gd name="T6" fmla="*/ 0 w 386"/>
                    <a:gd name="T7" fmla="*/ 218 h 1261"/>
                    <a:gd name="T8" fmla="*/ 386 w 386"/>
                    <a:gd name="T9" fmla="*/ 0 h 12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86" h="1261">
                      <a:moveTo>
                        <a:pt x="386" y="0"/>
                      </a:moveTo>
                      <a:lnTo>
                        <a:pt x="386" y="1037"/>
                      </a:lnTo>
                      <a:lnTo>
                        <a:pt x="0" y="1261"/>
                      </a:lnTo>
                      <a:lnTo>
                        <a:pt x="0" y="218"/>
                      </a:lnTo>
                      <a:lnTo>
                        <a:pt x="386" y="0"/>
                      </a:lnTo>
                      <a:close/>
                    </a:path>
                  </a:pathLst>
                </a:custGeom>
                <a:solidFill>
                  <a:srgbClr val="F9CB39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40" name="Freeform 12"/>
                <p:cNvSpPr>
                  <a:spLocks/>
                </p:cNvSpPr>
                <p:nvPr/>
              </p:nvSpPr>
              <p:spPr bwMode="auto">
                <a:xfrm>
                  <a:off x="6624638" y="3259138"/>
                  <a:ext cx="608013" cy="2000250"/>
                </a:xfrm>
                <a:custGeom>
                  <a:avLst/>
                  <a:gdLst>
                    <a:gd name="T0" fmla="*/ 0 w 383"/>
                    <a:gd name="T1" fmla="*/ 0 h 1260"/>
                    <a:gd name="T2" fmla="*/ 383 w 383"/>
                    <a:gd name="T3" fmla="*/ 217 h 1260"/>
                    <a:gd name="T4" fmla="*/ 383 w 383"/>
                    <a:gd name="T5" fmla="*/ 1260 h 1260"/>
                    <a:gd name="T6" fmla="*/ 0 w 383"/>
                    <a:gd name="T7" fmla="*/ 1040 h 1260"/>
                    <a:gd name="T8" fmla="*/ 0 w 383"/>
                    <a:gd name="T9" fmla="*/ 0 h 12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83" h="1260">
                      <a:moveTo>
                        <a:pt x="0" y="0"/>
                      </a:moveTo>
                      <a:lnTo>
                        <a:pt x="383" y="217"/>
                      </a:lnTo>
                      <a:lnTo>
                        <a:pt x="383" y="1260"/>
                      </a:lnTo>
                      <a:lnTo>
                        <a:pt x="0" y="104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>
                    <a:lumMod val="75000"/>
                  </a:schemeClr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41" name="Freeform 13"/>
                <p:cNvSpPr>
                  <a:spLocks/>
                </p:cNvSpPr>
                <p:nvPr/>
              </p:nvSpPr>
              <p:spPr bwMode="auto">
                <a:xfrm>
                  <a:off x="6620921" y="2908300"/>
                  <a:ext cx="1220788" cy="695325"/>
                </a:xfrm>
                <a:custGeom>
                  <a:avLst/>
                  <a:gdLst>
                    <a:gd name="T0" fmla="*/ 388 w 769"/>
                    <a:gd name="T1" fmla="*/ 0 h 438"/>
                    <a:gd name="T2" fmla="*/ 769 w 769"/>
                    <a:gd name="T3" fmla="*/ 220 h 438"/>
                    <a:gd name="T4" fmla="*/ 383 w 769"/>
                    <a:gd name="T5" fmla="*/ 438 h 438"/>
                    <a:gd name="T6" fmla="*/ 0 w 769"/>
                    <a:gd name="T7" fmla="*/ 221 h 438"/>
                    <a:gd name="T8" fmla="*/ 388 w 769"/>
                    <a:gd name="T9" fmla="*/ 0 h 4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69" h="438">
                      <a:moveTo>
                        <a:pt x="388" y="0"/>
                      </a:moveTo>
                      <a:lnTo>
                        <a:pt x="769" y="220"/>
                      </a:lnTo>
                      <a:lnTo>
                        <a:pt x="383" y="438"/>
                      </a:lnTo>
                      <a:lnTo>
                        <a:pt x="0" y="221"/>
                      </a:lnTo>
                      <a:lnTo>
                        <a:pt x="388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 w="0">
                  <a:solidFill>
                    <a:schemeClr val="accent3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  <p:grpSp>
            <p:nvGrpSpPr>
              <p:cNvPr id="42" name="Group 41"/>
              <p:cNvGrpSpPr/>
              <p:nvPr/>
            </p:nvGrpSpPr>
            <p:grpSpPr>
              <a:xfrm>
                <a:off x="10285412" y="3326430"/>
                <a:ext cx="1223963" cy="1932958"/>
                <a:chOff x="4187826" y="3326430"/>
                <a:chExt cx="1223963" cy="1932958"/>
              </a:xfrm>
            </p:grpSpPr>
            <p:sp>
              <p:nvSpPr>
                <p:cNvPr id="43" name="Freeform 15"/>
                <p:cNvSpPr>
                  <a:spLocks/>
                </p:cNvSpPr>
                <p:nvPr/>
              </p:nvSpPr>
              <p:spPr bwMode="auto">
                <a:xfrm>
                  <a:off x="4795838" y="3670300"/>
                  <a:ext cx="615950" cy="1589087"/>
                </a:xfrm>
                <a:custGeom>
                  <a:avLst/>
                  <a:gdLst>
                    <a:gd name="T0" fmla="*/ 388 w 388"/>
                    <a:gd name="T1" fmla="*/ 0 h 1001"/>
                    <a:gd name="T2" fmla="*/ 388 w 388"/>
                    <a:gd name="T3" fmla="*/ 777 h 1001"/>
                    <a:gd name="T4" fmla="*/ 0 w 388"/>
                    <a:gd name="T5" fmla="*/ 1001 h 1001"/>
                    <a:gd name="T6" fmla="*/ 0 w 388"/>
                    <a:gd name="T7" fmla="*/ 220 h 1001"/>
                    <a:gd name="T8" fmla="*/ 388 w 388"/>
                    <a:gd name="T9" fmla="*/ 0 h 10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88" h="1001">
                      <a:moveTo>
                        <a:pt x="388" y="0"/>
                      </a:moveTo>
                      <a:lnTo>
                        <a:pt x="388" y="777"/>
                      </a:lnTo>
                      <a:lnTo>
                        <a:pt x="0" y="1001"/>
                      </a:lnTo>
                      <a:lnTo>
                        <a:pt x="0" y="220"/>
                      </a:lnTo>
                      <a:lnTo>
                        <a:pt x="388" y="0"/>
                      </a:lnTo>
                      <a:close/>
                    </a:path>
                  </a:pathLst>
                </a:custGeom>
                <a:solidFill>
                  <a:srgbClr val="009BC0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44" name="Freeform 16"/>
                <p:cNvSpPr>
                  <a:spLocks/>
                </p:cNvSpPr>
                <p:nvPr/>
              </p:nvSpPr>
              <p:spPr bwMode="auto">
                <a:xfrm>
                  <a:off x="4187826" y="3671888"/>
                  <a:ext cx="608013" cy="1587500"/>
                </a:xfrm>
                <a:custGeom>
                  <a:avLst/>
                  <a:gdLst>
                    <a:gd name="T0" fmla="*/ 0 w 383"/>
                    <a:gd name="T1" fmla="*/ 0 h 1000"/>
                    <a:gd name="T2" fmla="*/ 383 w 383"/>
                    <a:gd name="T3" fmla="*/ 219 h 1000"/>
                    <a:gd name="T4" fmla="*/ 383 w 383"/>
                    <a:gd name="T5" fmla="*/ 1000 h 1000"/>
                    <a:gd name="T6" fmla="*/ 0 w 383"/>
                    <a:gd name="T7" fmla="*/ 780 h 1000"/>
                    <a:gd name="T8" fmla="*/ 0 w 383"/>
                    <a:gd name="T9" fmla="*/ 0 h 1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83" h="1000">
                      <a:moveTo>
                        <a:pt x="0" y="0"/>
                      </a:moveTo>
                      <a:lnTo>
                        <a:pt x="383" y="219"/>
                      </a:lnTo>
                      <a:lnTo>
                        <a:pt x="383" y="1000"/>
                      </a:lnTo>
                      <a:lnTo>
                        <a:pt x="0" y="78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45" name="Freeform 17"/>
                <p:cNvSpPr>
                  <a:spLocks/>
                </p:cNvSpPr>
                <p:nvPr/>
              </p:nvSpPr>
              <p:spPr bwMode="auto">
                <a:xfrm>
                  <a:off x="4187826" y="3326430"/>
                  <a:ext cx="1223963" cy="696912"/>
                </a:xfrm>
                <a:custGeom>
                  <a:avLst/>
                  <a:gdLst>
                    <a:gd name="T0" fmla="*/ 390 w 771"/>
                    <a:gd name="T1" fmla="*/ 0 h 439"/>
                    <a:gd name="T2" fmla="*/ 771 w 771"/>
                    <a:gd name="T3" fmla="*/ 219 h 439"/>
                    <a:gd name="T4" fmla="*/ 383 w 771"/>
                    <a:gd name="T5" fmla="*/ 439 h 439"/>
                    <a:gd name="T6" fmla="*/ 0 w 771"/>
                    <a:gd name="T7" fmla="*/ 220 h 439"/>
                    <a:gd name="T8" fmla="*/ 390 w 771"/>
                    <a:gd name="T9" fmla="*/ 0 h 4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71" h="439">
                      <a:moveTo>
                        <a:pt x="390" y="0"/>
                      </a:moveTo>
                      <a:lnTo>
                        <a:pt x="771" y="219"/>
                      </a:lnTo>
                      <a:lnTo>
                        <a:pt x="383" y="439"/>
                      </a:lnTo>
                      <a:lnTo>
                        <a:pt x="0" y="220"/>
                      </a:lnTo>
                      <a:lnTo>
                        <a:pt x="39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  <p:grpSp>
            <p:nvGrpSpPr>
              <p:cNvPr id="46" name="Group 45"/>
              <p:cNvGrpSpPr/>
              <p:nvPr/>
            </p:nvGrpSpPr>
            <p:grpSpPr>
              <a:xfrm>
                <a:off x="9675019" y="4078288"/>
                <a:ext cx="1223963" cy="1535112"/>
                <a:chOff x="1754188" y="3724275"/>
                <a:chExt cx="1223963" cy="1535112"/>
              </a:xfrm>
            </p:grpSpPr>
            <p:sp>
              <p:nvSpPr>
                <p:cNvPr id="47" name="Freeform 19"/>
                <p:cNvSpPr>
                  <a:spLocks/>
                </p:cNvSpPr>
                <p:nvPr/>
              </p:nvSpPr>
              <p:spPr bwMode="auto">
                <a:xfrm>
                  <a:off x="1754188" y="3724275"/>
                  <a:ext cx="1220788" cy="695325"/>
                </a:xfrm>
                <a:custGeom>
                  <a:avLst/>
                  <a:gdLst>
                    <a:gd name="T0" fmla="*/ 389 w 769"/>
                    <a:gd name="T1" fmla="*/ 0 h 438"/>
                    <a:gd name="T2" fmla="*/ 769 w 769"/>
                    <a:gd name="T3" fmla="*/ 220 h 438"/>
                    <a:gd name="T4" fmla="*/ 381 w 769"/>
                    <a:gd name="T5" fmla="*/ 438 h 438"/>
                    <a:gd name="T6" fmla="*/ 0 w 769"/>
                    <a:gd name="T7" fmla="*/ 222 h 438"/>
                    <a:gd name="T8" fmla="*/ 389 w 769"/>
                    <a:gd name="T9" fmla="*/ 0 h 4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69" h="438">
                      <a:moveTo>
                        <a:pt x="389" y="0"/>
                      </a:moveTo>
                      <a:lnTo>
                        <a:pt x="769" y="220"/>
                      </a:lnTo>
                      <a:lnTo>
                        <a:pt x="381" y="438"/>
                      </a:lnTo>
                      <a:lnTo>
                        <a:pt x="0" y="222"/>
                      </a:lnTo>
                      <a:lnTo>
                        <a:pt x="389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0">
                  <a:solidFill>
                    <a:schemeClr val="accent1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48" name="Freeform 20"/>
                <p:cNvSpPr>
                  <a:spLocks/>
                </p:cNvSpPr>
                <p:nvPr/>
              </p:nvSpPr>
              <p:spPr bwMode="auto">
                <a:xfrm>
                  <a:off x="2359026" y="4073525"/>
                  <a:ext cx="619125" cy="1185862"/>
                </a:xfrm>
                <a:custGeom>
                  <a:avLst/>
                  <a:gdLst>
                    <a:gd name="T0" fmla="*/ 388 w 390"/>
                    <a:gd name="T1" fmla="*/ 0 h 747"/>
                    <a:gd name="T2" fmla="*/ 390 w 390"/>
                    <a:gd name="T3" fmla="*/ 523 h 747"/>
                    <a:gd name="T4" fmla="*/ 0 w 390"/>
                    <a:gd name="T5" fmla="*/ 747 h 747"/>
                    <a:gd name="T6" fmla="*/ 0 w 390"/>
                    <a:gd name="T7" fmla="*/ 218 h 747"/>
                    <a:gd name="T8" fmla="*/ 388 w 390"/>
                    <a:gd name="T9" fmla="*/ 0 h 7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0" h="747">
                      <a:moveTo>
                        <a:pt x="388" y="0"/>
                      </a:moveTo>
                      <a:lnTo>
                        <a:pt x="390" y="523"/>
                      </a:lnTo>
                      <a:lnTo>
                        <a:pt x="0" y="747"/>
                      </a:lnTo>
                      <a:lnTo>
                        <a:pt x="0" y="218"/>
                      </a:lnTo>
                      <a:lnTo>
                        <a:pt x="388" y="0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49" name="Freeform 21"/>
                <p:cNvSpPr>
                  <a:spLocks/>
                </p:cNvSpPr>
                <p:nvPr/>
              </p:nvSpPr>
              <p:spPr bwMode="auto">
                <a:xfrm>
                  <a:off x="1754188" y="4076700"/>
                  <a:ext cx="604838" cy="1182687"/>
                </a:xfrm>
                <a:custGeom>
                  <a:avLst/>
                  <a:gdLst>
                    <a:gd name="T0" fmla="*/ 0 w 381"/>
                    <a:gd name="T1" fmla="*/ 0 h 745"/>
                    <a:gd name="T2" fmla="*/ 381 w 381"/>
                    <a:gd name="T3" fmla="*/ 216 h 745"/>
                    <a:gd name="T4" fmla="*/ 381 w 381"/>
                    <a:gd name="T5" fmla="*/ 745 h 745"/>
                    <a:gd name="T6" fmla="*/ 0 w 381"/>
                    <a:gd name="T7" fmla="*/ 525 h 745"/>
                    <a:gd name="T8" fmla="*/ 0 w 381"/>
                    <a:gd name="T9" fmla="*/ 0 h 7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81" h="745">
                      <a:moveTo>
                        <a:pt x="0" y="0"/>
                      </a:moveTo>
                      <a:lnTo>
                        <a:pt x="381" y="216"/>
                      </a:lnTo>
                      <a:lnTo>
                        <a:pt x="381" y="745"/>
                      </a:lnTo>
                      <a:lnTo>
                        <a:pt x="0" y="52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</p:grpSp>
      </p:grp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4 Step Bar Chart</a:t>
            </a:r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1065212" y="3160197"/>
            <a:ext cx="2479428" cy="892568"/>
            <a:chOff x="1284085" y="1731435"/>
            <a:chExt cx="2479428" cy="892568"/>
          </a:xfrm>
        </p:grpSpPr>
        <p:sp>
          <p:nvSpPr>
            <p:cNvPr id="24" name="TextBox 23"/>
            <p:cNvSpPr txBox="1"/>
            <p:nvPr/>
          </p:nvSpPr>
          <p:spPr>
            <a:xfrm>
              <a:off x="1293812" y="2136434"/>
              <a:ext cx="2469701" cy="4875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10000"/>
                </a:lnSpc>
              </a:pPr>
              <a:r>
                <a:rPr lang="en-US" sz="12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This is a sample text. Insert your desired text here. </a:t>
              </a:r>
              <a:endPara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284085" y="1731435"/>
              <a:ext cx="24794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I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Sample Text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527277" y="4727555"/>
            <a:ext cx="2479428" cy="902296"/>
            <a:chOff x="1284085" y="4299538"/>
            <a:chExt cx="2479428" cy="902296"/>
          </a:xfrm>
        </p:grpSpPr>
        <p:sp>
          <p:nvSpPr>
            <p:cNvPr id="27" name="TextBox 26"/>
            <p:cNvSpPr txBox="1"/>
            <p:nvPr/>
          </p:nvSpPr>
          <p:spPr>
            <a:xfrm>
              <a:off x="1284085" y="4714265"/>
              <a:ext cx="2469701" cy="4875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10000"/>
                </a:lnSpc>
              </a:pPr>
              <a:r>
                <a:rPr lang="en-US" sz="12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This is a sample text. Insert your desired text here. </a:t>
              </a:r>
              <a:endPara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284085" y="4299538"/>
              <a:ext cx="24794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I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Sample Text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7794431" y="1787921"/>
            <a:ext cx="2479428" cy="886085"/>
            <a:chOff x="7908621" y="1669825"/>
            <a:chExt cx="2479428" cy="886085"/>
          </a:xfrm>
        </p:grpSpPr>
        <p:sp>
          <p:nvSpPr>
            <p:cNvPr id="30" name="TextBox 29"/>
            <p:cNvSpPr txBox="1"/>
            <p:nvPr/>
          </p:nvSpPr>
          <p:spPr>
            <a:xfrm>
              <a:off x="7908621" y="2068341"/>
              <a:ext cx="2469701" cy="4875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2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This is a sample text. Insert your desired text here. </a:t>
              </a:r>
              <a:endPara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908621" y="1669825"/>
              <a:ext cx="24794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Sample Text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8437055" y="3289135"/>
            <a:ext cx="2479428" cy="895811"/>
            <a:chOff x="8346366" y="3177614"/>
            <a:chExt cx="2479428" cy="895811"/>
          </a:xfrm>
        </p:grpSpPr>
        <p:sp>
          <p:nvSpPr>
            <p:cNvPr id="33" name="TextBox 32"/>
            <p:cNvSpPr txBox="1"/>
            <p:nvPr/>
          </p:nvSpPr>
          <p:spPr>
            <a:xfrm>
              <a:off x="8346366" y="3585856"/>
              <a:ext cx="2469701" cy="4875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2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This is a sample text. Insert your desired text here. </a:t>
              </a:r>
              <a:endPara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8346366" y="3177614"/>
              <a:ext cx="24794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Sample Text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947036" y="4426092"/>
            <a:ext cx="322782" cy="322780"/>
            <a:chOff x="7103221" y="4843294"/>
            <a:chExt cx="507008" cy="507008"/>
          </a:xfrm>
          <a:solidFill>
            <a:schemeClr val="tx1">
              <a:lumMod val="75000"/>
              <a:lumOff val="25000"/>
            </a:schemeClr>
          </a:solidFill>
          <a:effectLst/>
          <a:scene3d>
            <a:camera prst="orthographicFront"/>
            <a:lightRig rig="threePt" dir="t"/>
          </a:scene3d>
        </p:grpSpPr>
        <p:sp>
          <p:nvSpPr>
            <p:cNvPr id="54" name="Freeform 7"/>
            <p:cNvSpPr>
              <a:spLocks/>
            </p:cNvSpPr>
            <p:nvPr/>
          </p:nvSpPr>
          <p:spPr bwMode="auto">
            <a:xfrm>
              <a:off x="7103221" y="5304708"/>
              <a:ext cx="507008" cy="45594"/>
            </a:xfrm>
            <a:custGeom>
              <a:avLst/>
              <a:gdLst>
                <a:gd name="T0" fmla="*/ 25 w 556"/>
                <a:gd name="T1" fmla="*/ 0 h 50"/>
                <a:gd name="T2" fmla="*/ 530 w 556"/>
                <a:gd name="T3" fmla="*/ 0 h 50"/>
                <a:gd name="T4" fmla="*/ 543 w 556"/>
                <a:gd name="T5" fmla="*/ 3 h 50"/>
                <a:gd name="T6" fmla="*/ 552 w 556"/>
                <a:gd name="T7" fmla="*/ 12 h 50"/>
                <a:gd name="T8" fmla="*/ 556 w 556"/>
                <a:gd name="T9" fmla="*/ 25 h 50"/>
                <a:gd name="T10" fmla="*/ 552 w 556"/>
                <a:gd name="T11" fmla="*/ 38 h 50"/>
                <a:gd name="T12" fmla="*/ 543 w 556"/>
                <a:gd name="T13" fmla="*/ 47 h 50"/>
                <a:gd name="T14" fmla="*/ 530 w 556"/>
                <a:gd name="T15" fmla="*/ 50 h 50"/>
                <a:gd name="T16" fmla="*/ 25 w 556"/>
                <a:gd name="T17" fmla="*/ 50 h 50"/>
                <a:gd name="T18" fmla="*/ 12 w 556"/>
                <a:gd name="T19" fmla="*/ 47 h 50"/>
                <a:gd name="T20" fmla="*/ 3 w 556"/>
                <a:gd name="T21" fmla="*/ 38 h 50"/>
                <a:gd name="T22" fmla="*/ 0 w 556"/>
                <a:gd name="T23" fmla="*/ 25 h 50"/>
                <a:gd name="T24" fmla="*/ 3 w 556"/>
                <a:gd name="T25" fmla="*/ 12 h 50"/>
                <a:gd name="T26" fmla="*/ 12 w 556"/>
                <a:gd name="T27" fmla="*/ 3 h 50"/>
                <a:gd name="T28" fmla="*/ 25 w 556"/>
                <a:gd name="T29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56" h="50">
                  <a:moveTo>
                    <a:pt x="25" y="0"/>
                  </a:moveTo>
                  <a:lnTo>
                    <a:pt x="530" y="0"/>
                  </a:lnTo>
                  <a:lnTo>
                    <a:pt x="543" y="3"/>
                  </a:lnTo>
                  <a:lnTo>
                    <a:pt x="552" y="12"/>
                  </a:lnTo>
                  <a:lnTo>
                    <a:pt x="556" y="25"/>
                  </a:lnTo>
                  <a:lnTo>
                    <a:pt x="552" y="38"/>
                  </a:lnTo>
                  <a:lnTo>
                    <a:pt x="543" y="47"/>
                  </a:lnTo>
                  <a:lnTo>
                    <a:pt x="530" y="50"/>
                  </a:lnTo>
                  <a:lnTo>
                    <a:pt x="25" y="50"/>
                  </a:lnTo>
                  <a:lnTo>
                    <a:pt x="12" y="47"/>
                  </a:lnTo>
                  <a:lnTo>
                    <a:pt x="3" y="38"/>
                  </a:lnTo>
                  <a:lnTo>
                    <a:pt x="0" y="25"/>
                  </a:lnTo>
                  <a:lnTo>
                    <a:pt x="3" y="12"/>
                  </a:lnTo>
                  <a:lnTo>
                    <a:pt x="12" y="3"/>
                  </a:lnTo>
                  <a:lnTo>
                    <a:pt x="2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  <a:sp3d>
              <a:bevelT w="0" h="0"/>
              <a:bevelB w="0" h="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55" name="Freeform 8"/>
            <p:cNvSpPr>
              <a:spLocks noEditPoints="1"/>
            </p:cNvSpPr>
            <p:nvPr/>
          </p:nvSpPr>
          <p:spPr bwMode="auto">
            <a:xfrm>
              <a:off x="7131490" y="5014728"/>
              <a:ext cx="449560" cy="275389"/>
            </a:xfrm>
            <a:custGeom>
              <a:avLst/>
              <a:gdLst>
                <a:gd name="T0" fmla="*/ 335 w 493"/>
                <a:gd name="T1" fmla="*/ 25 h 302"/>
                <a:gd name="T2" fmla="*/ 335 w 493"/>
                <a:gd name="T3" fmla="*/ 252 h 302"/>
                <a:gd name="T4" fmla="*/ 411 w 493"/>
                <a:gd name="T5" fmla="*/ 252 h 302"/>
                <a:gd name="T6" fmla="*/ 411 w 493"/>
                <a:gd name="T7" fmla="*/ 25 h 302"/>
                <a:gd name="T8" fmla="*/ 335 w 493"/>
                <a:gd name="T9" fmla="*/ 25 h 302"/>
                <a:gd name="T10" fmla="*/ 208 w 493"/>
                <a:gd name="T11" fmla="*/ 25 h 302"/>
                <a:gd name="T12" fmla="*/ 208 w 493"/>
                <a:gd name="T13" fmla="*/ 252 h 302"/>
                <a:gd name="T14" fmla="*/ 285 w 493"/>
                <a:gd name="T15" fmla="*/ 252 h 302"/>
                <a:gd name="T16" fmla="*/ 285 w 493"/>
                <a:gd name="T17" fmla="*/ 25 h 302"/>
                <a:gd name="T18" fmla="*/ 208 w 493"/>
                <a:gd name="T19" fmla="*/ 25 h 302"/>
                <a:gd name="T20" fmla="*/ 82 w 493"/>
                <a:gd name="T21" fmla="*/ 25 h 302"/>
                <a:gd name="T22" fmla="*/ 82 w 493"/>
                <a:gd name="T23" fmla="*/ 252 h 302"/>
                <a:gd name="T24" fmla="*/ 159 w 493"/>
                <a:gd name="T25" fmla="*/ 252 h 302"/>
                <a:gd name="T26" fmla="*/ 159 w 493"/>
                <a:gd name="T27" fmla="*/ 25 h 302"/>
                <a:gd name="T28" fmla="*/ 82 w 493"/>
                <a:gd name="T29" fmla="*/ 25 h 302"/>
                <a:gd name="T30" fmla="*/ 25 w 493"/>
                <a:gd name="T31" fmla="*/ 0 h 302"/>
                <a:gd name="T32" fmla="*/ 468 w 493"/>
                <a:gd name="T33" fmla="*/ 0 h 302"/>
                <a:gd name="T34" fmla="*/ 473 w 493"/>
                <a:gd name="T35" fmla="*/ 0 h 302"/>
                <a:gd name="T36" fmla="*/ 477 w 493"/>
                <a:gd name="T37" fmla="*/ 3 h 302"/>
                <a:gd name="T38" fmla="*/ 480 w 493"/>
                <a:gd name="T39" fmla="*/ 7 h 302"/>
                <a:gd name="T40" fmla="*/ 480 w 493"/>
                <a:gd name="T41" fmla="*/ 12 h 302"/>
                <a:gd name="T42" fmla="*/ 480 w 493"/>
                <a:gd name="T43" fmla="*/ 18 h 302"/>
                <a:gd name="T44" fmla="*/ 477 w 493"/>
                <a:gd name="T45" fmla="*/ 20 h 302"/>
                <a:gd name="T46" fmla="*/ 473 w 493"/>
                <a:gd name="T47" fmla="*/ 23 h 302"/>
                <a:gd name="T48" fmla="*/ 468 w 493"/>
                <a:gd name="T49" fmla="*/ 25 h 302"/>
                <a:gd name="T50" fmla="*/ 461 w 493"/>
                <a:gd name="T51" fmla="*/ 25 h 302"/>
                <a:gd name="T52" fmla="*/ 461 w 493"/>
                <a:gd name="T53" fmla="*/ 252 h 302"/>
                <a:gd name="T54" fmla="*/ 468 w 493"/>
                <a:gd name="T55" fmla="*/ 252 h 302"/>
                <a:gd name="T56" fmla="*/ 480 w 493"/>
                <a:gd name="T57" fmla="*/ 255 h 302"/>
                <a:gd name="T58" fmla="*/ 490 w 493"/>
                <a:gd name="T59" fmla="*/ 264 h 302"/>
                <a:gd name="T60" fmla="*/ 493 w 493"/>
                <a:gd name="T61" fmla="*/ 277 h 302"/>
                <a:gd name="T62" fmla="*/ 490 w 493"/>
                <a:gd name="T63" fmla="*/ 290 h 302"/>
                <a:gd name="T64" fmla="*/ 480 w 493"/>
                <a:gd name="T65" fmla="*/ 299 h 302"/>
                <a:gd name="T66" fmla="*/ 468 w 493"/>
                <a:gd name="T67" fmla="*/ 302 h 302"/>
                <a:gd name="T68" fmla="*/ 25 w 493"/>
                <a:gd name="T69" fmla="*/ 302 h 302"/>
                <a:gd name="T70" fmla="*/ 13 w 493"/>
                <a:gd name="T71" fmla="*/ 299 h 302"/>
                <a:gd name="T72" fmla="*/ 4 w 493"/>
                <a:gd name="T73" fmla="*/ 290 h 302"/>
                <a:gd name="T74" fmla="*/ 0 w 493"/>
                <a:gd name="T75" fmla="*/ 277 h 302"/>
                <a:gd name="T76" fmla="*/ 4 w 493"/>
                <a:gd name="T77" fmla="*/ 264 h 302"/>
                <a:gd name="T78" fmla="*/ 13 w 493"/>
                <a:gd name="T79" fmla="*/ 255 h 302"/>
                <a:gd name="T80" fmla="*/ 25 w 493"/>
                <a:gd name="T81" fmla="*/ 252 h 302"/>
                <a:gd name="T82" fmla="*/ 32 w 493"/>
                <a:gd name="T83" fmla="*/ 252 h 302"/>
                <a:gd name="T84" fmla="*/ 32 w 493"/>
                <a:gd name="T85" fmla="*/ 25 h 302"/>
                <a:gd name="T86" fmla="*/ 25 w 493"/>
                <a:gd name="T87" fmla="*/ 25 h 302"/>
                <a:gd name="T88" fmla="*/ 21 w 493"/>
                <a:gd name="T89" fmla="*/ 23 h 302"/>
                <a:gd name="T90" fmla="*/ 16 w 493"/>
                <a:gd name="T91" fmla="*/ 20 h 302"/>
                <a:gd name="T92" fmla="*/ 15 w 493"/>
                <a:gd name="T93" fmla="*/ 18 h 302"/>
                <a:gd name="T94" fmla="*/ 13 w 493"/>
                <a:gd name="T95" fmla="*/ 12 h 302"/>
                <a:gd name="T96" fmla="*/ 15 w 493"/>
                <a:gd name="T97" fmla="*/ 7 h 302"/>
                <a:gd name="T98" fmla="*/ 16 w 493"/>
                <a:gd name="T99" fmla="*/ 3 h 302"/>
                <a:gd name="T100" fmla="*/ 21 w 493"/>
                <a:gd name="T101" fmla="*/ 0 h 302"/>
                <a:gd name="T102" fmla="*/ 25 w 493"/>
                <a:gd name="T10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93" h="302">
                  <a:moveTo>
                    <a:pt x="335" y="25"/>
                  </a:moveTo>
                  <a:lnTo>
                    <a:pt x="335" y="252"/>
                  </a:lnTo>
                  <a:lnTo>
                    <a:pt x="411" y="252"/>
                  </a:lnTo>
                  <a:lnTo>
                    <a:pt x="411" y="25"/>
                  </a:lnTo>
                  <a:lnTo>
                    <a:pt x="335" y="25"/>
                  </a:lnTo>
                  <a:close/>
                  <a:moveTo>
                    <a:pt x="208" y="25"/>
                  </a:moveTo>
                  <a:lnTo>
                    <a:pt x="208" y="252"/>
                  </a:lnTo>
                  <a:lnTo>
                    <a:pt x="285" y="252"/>
                  </a:lnTo>
                  <a:lnTo>
                    <a:pt x="285" y="25"/>
                  </a:lnTo>
                  <a:lnTo>
                    <a:pt x="208" y="25"/>
                  </a:lnTo>
                  <a:close/>
                  <a:moveTo>
                    <a:pt x="82" y="25"/>
                  </a:moveTo>
                  <a:lnTo>
                    <a:pt x="82" y="252"/>
                  </a:lnTo>
                  <a:lnTo>
                    <a:pt x="159" y="252"/>
                  </a:lnTo>
                  <a:lnTo>
                    <a:pt x="159" y="25"/>
                  </a:lnTo>
                  <a:lnTo>
                    <a:pt x="82" y="25"/>
                  </a:lnTo>
                  <a:close/>
                  <a:moveTo>
                    <a:pt x="25" y="0"/>
                  </a:moveTo>
                  <a:lnTo>
                    <a:pt x="468" y="0"/>
                  </a:lnTo>
                  <a:lnTo>
                    <a:pt x="473" y="0"/>
                  </a:lnTo>
                  <a:lnTo>
                    <a:pt x="477" y="3"/>
                  </a:lnTo>
                  <a:lnTo>
                    <a:pt x="480" y="7"/>
                  </a:lnTo>
                  <a:lnTo>
                    <a:pt x="480" y="12"/>
                  </a:lnTo>
                  <a:lnTo>
                    <a:pt x="480" y="18"/>
                  </a:lnTo>
                  <a:lnTo>
                    <a:pt x="477" y="20"/>
                  </a:lnTo>
                  <a:lnTo>
                    <a:pt x="473" y="23"/>
                  </a:lnTo>
                  <a:lnTo>
                    <a:pt x="468" y="25"/>
                  </a:lnTo>
                  <a:lnTo>
                    <a:pt x="461" y="25"/>
                  </a:lnTo>
                  <a:lnTo>
                    <a:pt x="461" y="252"/>
                  </a:lnTo>
                  <a:lnTo>
                    <a:pt x="468" y="252"/>
                  </a:lnTo>
                  <a:lnTo>
                    <a:pt x="480" y="255"/>
                  </a:lnTo>
                  <a:lnTo>
                    <a:pt x="490" y="264"/>
                  </a:lnTo>
                  <a:lnTo>
                    <a:pt x="493" y="277"/>
                  </a:lnTo>
                  <a:lnTo>
                    <a:pt x="490" y="290"/>
                  </a:lnTo>
                  <a:lnTo>
                    <a:pt x="480" y="299"/>
                  </a:lnTo>
                  <a:lnTo>
                    <a:pt x="468" y="302"/>
                  </a:lnTo>
                  <a:lnTo>
                    <a:pt x="25" y="302"/>
                  </a:lnTo>
                  <a:lnTo>
                    <a:pt x="13" y="299"/>
                  </a:lnTo>
                  <a:lnTo>
                    <a:pt x="4" y="290"/>
                  </a:lnTo>
                  <a:lnTo>
                    <a:pt x="0" y="277"/>
                  </a:lnTo>
                  <a:lnTo>
                    <a:pt x="4" y="264"/>
                  </a:lnTo>
                  <a:lnTo>
                    <a:pt x="13" y="255"/>
                  </a:lnTo>
                  <a:lnTo>
                    <a:pt x="25" y="252"/>
                  </a:lnTo>
                  <a:lnTo>
                    <a:pt x="32" y="252"/>
                  </a:lnTo>
                  <a:lnTo>
                    <a:pt x="32" y="25"/>
                  </a:lnTo>
                  <a:lnTo>
                    <a:pt x="25" y="25"/>
                  </a:lnTo>
                  <a:lnTo>
                    <a:pt x="21" y="23"/>
                  </a:lnTo>
                  <a:lnTo>
                    <a:pt x="16" y="20"/>
                  </a:lnTo>
                  <a:lnTo>
                    <a:pt x="15" y="18"/>
                  </a:lnTo>
                  <a:lnTo>
                    <a:pt x="13" y="12"/>
                  </a:lnTo>
                  <a:lnTo>
                    <a:pt x="15" y="7"/>
                  </a:lnTo>
                  <a:lnTo>
                    <a:pt x="16" y="3"/>
                  </a:lnTo>
                  <a:lnTo>
                    <a:pt x="21" y="0"/>
                  </a:lnTo>
                  <a:lnTo>
                    <a:pt x="2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  <a:sp3d>
              <a:bevelT w="0" h="0"/>
              <a:bevelB w="0" h="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56" name="Freeform 9"/>
            <p:cNvSpPr>
              <a:spLocks/>
            </p:cNvSpPr>
            <p:nvPr/>
          </p:nvSpPr>
          <p:spPr bwMode="auto">
            <a:xfrm>
              <a:off x="7103221" y="4843294"/>
              <a:ext cx="507008" cy="149549"/>
            </a:xfrm>
            <a:custGeom>
              <a:avLst/>
              <a:gdLst>
                <a:gd name="T0" fmla="*/ 282 w 556"/>
                <a:gd name="T1" fmla="*/ 0 h 164"/>
                <a:gd name="T2" fmla="*/ 288 w 556"/>
                <a:gd name="T3" fmla="*/ 3 h 164"/>
                <a:gd name="T4" fmla="*/ 539 w 556"/>
                <a:gd name="T5" fmla="*/ 116 h 164"/>
                <a:gd name="T6" fmla="*/ 548 w 556"/>
                <a:gd name="T7" fmla="*/ 121 h 164"/>
                <a:gd name="T8" fmla="*/ 553 w 556"/>
                <a:gd name="T9" fmla="*/ 129 h 164"/>
                <a:gd name="T10" fmla="*/ 556 w 556"/>
                <a:gd name="T11" fmla="*/ 140 h 164"/>
                <a:gd name="T12" fmla="*/ 552 w 556"/>
                <a:gd name="T13" fmla="*/ 153 h 164"/>
                <a:gd name="T14" fmla="*/ 543 w 556"/>
                <a:gd name="T15" fmla="*/ 162 h 164"/>
                <a:gd name="T16" fmla="*/ 530 w 556"/>
                <a:gd name="T17" fmla="*/ 164 h 164"/>
                <a:gd name="T18" fmla="*/ 25 w 556"/>
                <a:gd name="T19" fmla="*/ 164 h 164"/>
                <a:gd name="T20" fmla="*/ 13 w 556"/>
                <a:gd name="T21" fmla="*/ 162 h 164"/>
                <a:gd name="T22" fmla="*/ 5 w 556"/>
                <a:gd name="T23" fmla="*/ 156 h 164"/>
                <a:gd name="T24" fmla="*/ 0 w 556"/>
                <a:gd name="T25" fmla="*/ 145 h 164"/>
                <a:gd name="T26" fmla="*/ 0 w 556"/>
                <a:gd name="T27" fmla="*/ 134 h 164"/>
                <a:gd name="T28" fmla="*/ 6 w 556"/>
                <a:gd name="T29" fmla="*/ 123 h 164"/>
                <a:gd name="T30" fmla="*/ 15 w 556"/>
                <a:gd name="T31" fmla="*/ 116 h 164"/>
                <a:gd name="T32" fmla="*/ 267 w 556"/>
                <a:gd name="T33" fmla="*/ 3 h 164"/>
                <a:gd name="T34" fmla="*/ 275 w 556"/>
                <a:gd name="T35" fmla="*/ 0 h 164"/>
                <a:gd name="T36" fmla="*/ 282 w 556"/>
                <a:gd name="T37" fmla="*/ 0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56" h="164">
                  <a:moveTo>
                    <a:pt x="282" y="0"/>
                  </a:moveTo>
                  <a:lnTo>
                    <a:pt x="288" y="3"/>
                  </a:lnTo>
                  <a:lnTo>
                    <a:pt x="539" y="116"/>
                  </a:lnTo>
                  <a:lnTo>
                    <a:pt x="548" y="121"/>
                  </a:lnTo>
                  <a:lnTo>
                    <a:pt x="553" y="129"/>
                  </a:lnTo>
                  <a:lnTo>
                    <a:pt x="556" y="140"/>
                  </a:lnTo>
                  <a:lnTo>
                    <a:pt x="552" y="153"/>
                  </a:lnTo>
                  <a:lnTo>
                    <a:pt x="543" y="162"/>
                  </a:lnTo>
                  <a:lnTo>
                    <a:pt x="530" y="164"/>
                  </a:lnTo>
                  <a:lnTo>
                    <a:pt x="25" y="164"/>
                  </a:lnTo>
                  <a:lnTo>
                    <a:pt x="13" y="162"/>
                  </a:lnTo>
                  <a:lnTo>
                    <a:pt x="5" y="156"/>
                  </a:lnTo>
                  <a:lnTo>
                    <a:pt x="0" y="145"/>
                  </a:lnTo>
                  <a:lnTo>
                    <a:pt x="0" y="134"/>
                  </a:lnTo>
                  <a:lnTo>
                    <a:pt x="6" y="123"/>
                  </a:lnTo>
                  <a:lnTo>
                    <a:pt x="15" y="116"/>
                  </a:lnTo>
                  <a:lnTo>
                    <a:pt x="267" y="3"/>
                  </a:lnTo>
                  <a:lnTo>
                    <a:pt x="275" y="0"/>
                  </a:lnTo>
                  <a:lnTo>
                    <a:pt x="28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  <a:sp3d>
              <a:bevelT w="0" h="0"/>
              <a:bevelB w="0" h="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5900453" y="2044495"/>
            <a:ext cx="358776" cy="345424"/>
            <a:chOff x="4497105" y="3508745"/>
            <a:chExt cx="563546" cy="542574"/>
          </a:xfrm>
          <a:solidFill>
            <a:schemeClr val="bg1"/>
          </a:solidFill>
          <a:effectLst/>
          <a:scene3d>
            <a:camera prst="orthographicFront"/>
            <a:lightRig rig="threePt" dir="t"/>
          </a:scene3d>
        </p:grpSpPr>
        <p:sp>
          <p:nvSpPr>
            <p:cNvPr id="58" name="Freeform 15"/>
            <p:cNvSpPr>
              <a:spLocks/>
            </p:cNvSpPr>
            <p:nvPr/>
          </p:nvSpPr>
          <p:spPr bwMode="auto">
            <a:xfrm>
              <a:off x="4685866" y="3997517"/>
              <a:ext cx="185113" cy="53802"/>
            </a:xfrm>
            <a:custGeom>
              <a:avLst/>
              <a:gdLst>
                <a:gd name="T0" fmla="*/ 172 w 203"/>
                <a:gd name="T1" fmla="*/ 0 h 59"/>
                <a:gd name="T2" fmla="*/ 185 w 203"/>
                <a:gd name="T3" fmla="*/ 21 h 59"/>
                <a:gd name="T4" fmla="*/ 203 w 203"/>
                <a:gd name="T5" fmla="*/ 38 h 59"/>
                <a:gd name="T6" fmla="*/ 172 w 203"/>
                <a:gd name="T7" fmla="*/ 50 h 59"/>
                <a:gd name="T8" fmla="*/ 137 w 203"/>
                <a:gd name="T9" fmla="*/ 56 h 59"/>
                <a:gd name="T10" fmla="*/ 101 w 203"/>
                <a:gd name="T11" fmla="*/ 59 h 59"/>
                <a:gd name="T12" fmla="*/ 66 w 203"/>
                <a:gd name="T13" fmla="*/ 56 h 59"/>
                <a:gd name="T14" fmla="*/ 32 w 203"/>
                <a:gd name="T15" fmla="*/ 50 h 59"/>
                <a:gd name="T16" fmla="*/ 0 w 203"/>
                <a:gd name="T17" fmla="*/ 38 h 59"/>
                <a:gd name="T18" fmla="*/ 18 w 203"/>
                <a:gd name="T19" fmla="*/ 21 h 59"/>
                <a:gd name="T20" fmla="*/ 32 w 203"/>
                <a:gd name="T21" fmla="*/ 0 h 59"/>
                <a:gd name="T22" fmla="*/ 66 w 203"/>
                <a:gd name="T23" fmla="*/ 9 h 59"/>
                <a:gd name="T24" fmla="*/ 101 w 203"/>
                <a:gd name="T25" fmla="*/ 12 h 59"/>
                <a:gd name="T26" fmla="*/ 138 w 203"/>
                <a:gd name="T27" fmla="*/ 9 h 59"/>
                <a:gd name="T28" fmla="*/ 172 w 203"/>
                <a:gd name="T29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03" h="59">
                  <a:moveTo>
                    <a:pt x="172" y="0"/>
                  </a:moveTo>
                  <a:lnTo>
                    <a:pt x="185" y="21"/>
                  </a:lnTo>
                  <a:lnTo>
                    <a:pt x="203" y="38"/>
                  </a:lnTo>
                  <a:lnTo>
                    <a:pt x="172" y="50"/>
                  </a:lnTo>
                  <a:lnTo>
                    <a:pt x="137" y="56"/>
                  </a:lnTo>
                  <a:lnTo>
                    <a:pt x="101" y="59"/>
                  </a:lnTo>
                  <a:lnTo>
                    <a:pt x="66" y="56"/>
                  </a:lnTo>
                  <a:lnTo>
                    <a:pt x="32" y="50"/>
                  </a:lnTo>
                  <a:lnTo>
                    <a:pt x="0" y="38"/>
                  </a:lnTo>
                  <a:lnTo>
                    <a:pt x="18" y="21"/>
                  </a:lnTo>
                  <a:lnTo>
                    <a:pt x="32" y="0"/>
                  </a:lnTo>
                  <a:lnTo>
                    <a:pt x="66" y="9"/>
                  </a:lnTo>
                  <a:lnTo>
                    <a:pt x="101" y="12"/>
                  </a:lnTo>
                  <a:lnTo>
                    <a:pt x="138" y="9"/>
                  </a:lnTo>
                  <a:lnTo>
                    <a:pt x="17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  <a:sp3d>
              <a:bevelT w="0" h="0"/>
              <a:bevelB w="0" h="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59" name="Freeform 16"/>
            <p:cNvSpPr>
              <a:spLocks/>
            </p:cNvSpPr>
            <p:nvPr/>
          </p:nvSpPr>
          <p:spPr bwMode="auto">
            <a:xfrm>
              <a:off x="4547259" y="3631850"/>
              <a:ext cx="107603" cy="159581"/>
            </a:xfrm>
            <a:custGeom>
              <a:avLst/>
              <a:gdLst>
                <a:gd name="T0" fmla="*/ 101 w 118"/>
                <a:gd name="T1" fmla="*/ 0 h 175"/>
                <a:gd name="T2" fmla="*/ 108 w 118"/>
                <a:gd name="T3" fmla="*/ 25 h 175"/>
                <a:gd name="T4" fmla="*/ 118 w 118"/>
                <a:gd name="T5" fmla="*/ 47 h 175"/>
                <a:gd name="T6" fmla="*/ 93 w 118"/>
                <a:gd name="T7" fmla="*/ 71 h 175"/>
                <a:gd name="T8" fmla="*/ 73 w 118"/>
                <a:gd name="T9" fmla="*/ 99 h 175"/>
                <a:gd name="T10" fmla="*/ 58 w 118"/>
                <a:gd name="T11" fmla="*/ 132 h 175"/>
                <a:gd name="T12" fmla="*/ 48 w 118"/>
                <a:gd name="T13" fmla="*/ 167 h 175"/>
                <a:gd name="T14" fmla="*/ 25 w 118"/>
                <a:gd name="T15" fmla="*/ 168 h 175"/>
                <a:gd name="T16" fmla="*/ 0 w 118"/>
                <a:gd name="T17" fmla="*/ 175 h 175"/>
                <a:gd name="T18" fmla="*/ 8 w 118"/>
                <a:gd name="T19" fmla="*/ 133 h 175"/>
                <a:gd name="T20" fmla="*/ 23 w 118"/>
                <a:gd name="T21" fmla="*/ 95 h 175"/>
                <a:gd name="T22" fmla="*/ 45 w 118"/>
                <a:gd name="T23" fmla="*/ 58 h 175"/>
                <a:gd name="T24" fmla="*/ 70 w 118"/>
                <a:gd name="T25" fmla="*/ 27 h 175"/>
                <a:gd name="T26" fmla="*/ 101 w 118"/>
                <a:gd name="T27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8" h="175">
                  <a:moveTo>
                    <a:pt x="101" y="0"/>
                  </a:moveTo>
                  <a:lnTo>
                    <a:pt x="108" y="25"/>
                  </a:lnTo>
                  <a:lnTo>
                    <a:pt x="118" y="47"/>
                  </a:lnTo>
                  <a:lnTo>
                    <a:pt x="93" y="71"/>
                  </a:lnTo>
                  <a:lnTo>
                    <a:pt x="73" y="99"/>
                  </a:lnTo>
                  <a:lnTo>
                    <a:pt x="58" y="132"/>
                  </a:lnTo>
                  <a:lnTo>
                    <a:pt x="48" y="167"/>
                  </a:lnTo>
                  <a:lnTo>
                    <a:pt x="25" y="168"/>
                  </a:lnTo>
                  <a:lnTo>
                    <a:pt x="0" y="175"/>
                  </a:lnTo>
                  <a:lnTo>
                    <a:pt x="8" y="133"/>
                  </a:lnTo>
                  <a:lnTo>
                    <a:pt x="23" y="95"/>
                  </a:lnTo>
                  <a:lnTo>
                    <a:pt x="45" y="58"/>
                  </a:lnTo>
                  <a:lnTo>
                    <a:pt x="70" y="27"/>
                  </a:lnTo>
                  <a:lnTo>
                    <a:pt x="10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  <a:sp3d>
              <a:bevelT w="0" h="0"/>
              <a:bevelB w="0" h="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60" name="Freeform 17"/>
            <p:cNvSpPr>
              <a:spLocks/>
            </p:cNvSpPr>
            <p:nvPr/>
          </p:nvSpPr>
          <p:spPr bwMode="auto">
            <a:xfrm>
              <a:off x="4902895" y="3631850"/>
              <a:ext cx="106691" cy="159581"/>
            </a:xfrm>
            <a:custGeom>
              <a:avLst/>
              <a:gdLst>
                <a:gd name="T0" fmla="*/ 16 w 117"/>
                <a:gd name="T1" fmla="*/ 0 h 175"/>
                <a:gd name="T2" fmla="*/ 47 w 117"/>
                <a:gd name="T3" fmla="*/ 27 h 175"/>
                <a:gd name="T4" fmla="*/ 73 w 117"/>
                <a:gd name="T5" fmla="*/ 58 h 175"/>
                <a:gd name="T6" fmla="*/ 94 w 117"/>
                <a:gd name="T7" fmla="*/ 95 h 175"/>
                <a:gd name="T8" fmla="*/ 110 w 117"/>
                <a:gd name="T9" fmla="*/ 133 h 175"/>
                <a:gd name="T10" fmla="*/ 117 w 117"/>
                <a:gd name="T11" fmla="*/ 175 h 175"/>
                <a:gd name="T12" fmla="*/ 94 w 117"/>
                <a:gd name="T13" fmla="*/ 168 h 175"/>
                <a:gd name="T14" fmla="*/ 69 w 117"/>
                <a:gd name="T15" fmla="*/ 167 h 175"/>
                <a:gd name="T16" fmla="*/ 60 w 117"/>
                <a:gd name="T17" fmla="*/ 132 h 175"/>
                <a:gd name="T18" fmla="*/ 44 w 117"/>
                <a:gd name="T19" fmla="*/ 99 h 175"/>
                <a:gd name="T20" fmla="*/ 25 w 117"/>
                <a:gd name="T21" fmla="*/ 71 h 175"/>
                <a:gd name="T22" fmla="*/ 0 w 117"/>
                <a:gd name="T23" fmla="*/ 47 h 175"/>
                <a:gd name="T24" fmla="*/ 10 w 117"/>
                <a:gd name="T25" fmla="*/ 25 h 175"/>
                <a:gd name="T26" fmla="*/ 16 w 117"/>
                <a:gd name="T27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7" h="175">
                  <a:moveTo>
                    <a:pt x="16" y="0"/>
                  </a:moveTo>
                  <a:lnTo>
                    <a:pt x="47" y="27"/>
                  </a:lnTo>
                  <a:lnTo>
                    <a:pt x="73" y="58"/>
                  </a:lnTo>
                  <a:lnTo>
                    <a:pt x="94" y="95"/>
                  </a:lnTo>
                  <a:lnTo>
                    <a:pt x="110" y="133"/>
                  </a:lnTo>
                  <a:lnTo>
                    <a:pt x="117" y="175"/>
                  </a:lnTo>
                  <a:lnTo>
                    <a:pt x="94" y="168"/>
                  </a:lnTo>
                  <a:lnTo>
                    <a:pt x="69" y="167"/>
                  </a:lnTo>
                  <a:lnTo>
                    <a:pt x="60" y="132"/>
                  </a:lnTo>
                  <a:lnTo>
                    <a:pt x="44" y="99"/>
                  </a:lnTo>
                  <a:lnTo>
                    <a:pt x="25" y="71"/>
                  </a:lnTo>
                  <a:lnTo>
                    <a:pt x="0" y="47"/>
                  </a:lnTo>
                  <a:lnTo>
                    <a:pt x="10" y="25"/>
                  </a:lnTo>
                  <a:lnTo>
                    <a:pt x="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  <a:sp3d>
              <a:bevelT w="0" h="0"/>
              <a:bevelB w="0" h="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61" name="Freeform 18"/>
            <p:cNvSpPr>
              <a:spLocks/>
            </p:cNvSpPr>
            <p:nvPr/>
          </p:nvSpPr>
          <p:spPr bwMode="auto">
            <a:xfrm>
              <a:off x="4679482" y="3508745"/>
              <a:ext cx="197880" cy="197880"/>
            </a:xfrm>
            <a:custGeom>
              <a:avLst/>
              <a:gdLst>
                <a:gd name="T0" fmla="*/ 108 w 217"/>
                <a:gd name="T1" fmla="*/ 0 h 217"/>
                <a:gd name="T2" fmla="*/ 138 w 217"/>
                <a:gd name="T3" fmla="*/ 4 h 217"/>
                <a:gd name="T4" fmla="*/ 164 w 217"/>
                <a:gd name="T5" fmla="*/ 14 h 217"/>
                <a:gd name="T6" fmla="*/ 186 w 217"/>
                <a:gd name="T7" fmla="*/ 32 h 217"/>
                <a:gd name="T8" fmla="*/ 202 w 217"/>
                <a:gd name="T9" fmla="*/ 53 h 217"/>
                <a:gd name="T10" fmla="*/ 214 w 217"/>
                <a:gd name="T11" fmla="*/ 79 h 217"/>
                <a:gd name="T12" fmla="*/ 217 w 217"/>
                <a:gd name="T13" fmla="*/ 108 h 217"/>
                <a:gd name="T14" fmla="*/ 214 w 217"/>
                <a:gd name="T15" fmla="*/ 136 h 217"/>
                <a:gd name="T16" fmla="*/ 202 w 217"/>
                <a:gd name="T17" fmla="*/ 162 h 217"/>
                <a:gd name="T18" fmla="*/ 186 w 217"/>
                <a:gd name="T19" fmla="*/ 184 h 217"/>
                <a:gd name="T20" fmla="*/ 164 w 217"/>
                <a:gd name="T21" fmla="*/ 202 h 217"/>
                <a:gd name="T22" fmla="*/ 138 w 217"/>
                <a:gd name="T23" fmla="*/ 212 h 217"/>
                <a:gd name="T24" fmla="*/ 108 w 217"/>
                <a:gd name="T25" fmla="*/ 217 h 217"/>
                <a:gd name="T26" fmla="*/ 81 w 217"/>
                <a:gd name="T27" fmla="*/ 212 h 217"/>
                <a:gd name="T28" fmla="*/ 54 w 217"/>
                <a:gd name="T29" fmla="*/ 202 h 217"/>
                <a:gd name="T30" fmla="*/ 32 w 217"/>
                <a:gd name="T31" fmla="*/ 184 h 217"/>
                <a:gd name="T32" fmla="*/ 16 w 217"/>
                <a:gd name="T33" fmla="*/ 162 h 217"/>
                <a:gd name="T34" fmla="*/ 4 w 217"/>
                <a:gd name="T35" fmla="*/ 136 h 217"/>
                <a:gd name="T36" fmla="*/ 0 w 217"/>
                <a:gd name="T37" fmla="*/ 108 h 217"/>
                <a:gd name="T38" fmla="*/ 4 w 217"/>
                <a:gd name="T39" fmla="*/ 79 h 217"/>
                <a:gd name="T40" fmla="*/ 16 w 217"/>
                <a:gd name="T41" fmla="*/ 53 h 217"/>
                <a:gd name="T42" fmla="*/ 32 w 217"/>
                <a:gd name="T43" fmla="*/ 32 h 217"/>
                <a:gd name="T44" fmla="*/ 54 w 217"/>
                <a:gd name="T45" fmla="*/ 14 h 217"/>
                <a:gd name="T46" fmla="*/ 81 w 217"/>
                <a:gd name="T47" fmla="*/ 4 h 217"/>
                <a:gd name="T48" fmla="*/ 108 w 217"/>
                <a:gd name="T49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17" h="217">
                  <a:moveTo>
                    <a:pt x="108" y="0"/>
                  </a:moveTo>
                  <a:lnTo>
                    <a:pt x="138" y="4"/>
                  </a:lnTo>
                  <a:lnTo>
                    <a:pt x="164" y="14"/>
                  </a:lnTo>
                  <a:lnTo>
                    <a:pt x="186" y="32"/>
                  </a:lnTo>
                  <a:lnTo>
                    <a:pt x="202" y="53"/>
                  </a:lnTo>
                  <a:lnTo>
                    <a:pt x="214" y="79"/>
                  </a:lnTo>
                  <a:lnTo>
                    <a:pt x="217" y="108"/>
                  </a:lnTo>
                  <a:lnTo>
                    <a:pt x="214" y="136"/>
                  </a:lnTo>
                  <a:lnTo>
                    <a:pt x="202" y="162"/>
                  </a:lnTo>
                  <a:lnTo>
                    <a:pt x="186" y="184"/>
                  </a:lnTo>
                  <a:lnTo>
                    <a:pt x="164" y="202"/>
                  </a:lnTo>
                  <a:lnTo>
                    <a:pt x="138" y="212"/>
                  </a:lnTo>
                  <a:lnTo>
                    <a:pt x="108" y="217"/>
                  </a:lnTo>
                  <a:lnTo>
                    <a:pt x="81" y="212"/>
                  </a:lnTo>
                  <a:lnTo>
                    <a:pt x="54" y="202"/>
                  </a:lnTo>
                  <a:lnTo>
                    <a:pt x="32" y="184"/>
                  </a:lnTo>
                  <a:lnTo>
                    <a:pt x="16" y="162"/>
                  </a:lnTo>
                  <a:lnTo>
                    <a:pt x="4" y="136"/>
                  </a:lnTo>
                  <a:lnTo>
                    <a:pt x="0" y="108"/>
                  </a:lnTo>
                  <a:lnTo>
                    <a:pt x="4" y="79"/>
                  </a:lnTo>
                  <a:lnTo>
                    <a:pt x="16" y="53"/>
                  </a:lnTo>
                  <a:lnTo>
                    <a:pt x="32" y="32"/>
                  </a:lnTo>
                  <a:lnTo>
                    <a:pt x="54" y="14"/>
                  </a:lnTo>
                  <a:lnTo>
                    <a:pt x="81" y="4"/>
                  </a:lnTo>
                  <a:lnTo>
                    <a:pt x="10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  <a:sp3d>
              <a:bevelT w="0" h="0"/>
              <a:bevelB w="0" h="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62" name="Freeform 19"/>
            <p:cNvSpPr>
              <a:spLocks/>
            </p:cNvSpPr>
            <p:nvPr/>
          </p:nvSpPr>
          <p:spPr bwMode="auto">
            <a:xfrm>
              <a:off x="4497105" y="3825171"/>
              <a:ext cx="196968" cy="197880"/>
            </a:xfrm>
            <a:custGeom>
              <a:avLst/>
              <a:gdLst>
                <a:gd name="T0" fmla="*/ 107 w 216"/>
                <a:gd name="T1" fmla="*/ 0 h 217"/>
                <a:gd name="T2" fmla="*/ 129 w 216"/>
                <a:gd name="T3" fmla="*/ 3 h 217"/>
                <a:gd name="T4" fmla="*/ 151 w 216"/>
                <a:gd name="T5" fmla="*/ 9 h 217"/>
                <a:gd name="T6" fmla="*/ 171 w 216"/>
                <a:gd name="T7" fmla="*/ 21 h 217"/>
                <a:gd name="T8" fmla="*/ 188 w 216"/>
                <a:gd name="T9" fmla="*/ 35 h 217"/>
                <a:gd name="T10" fmla="*/ 201 w 216"/>
                <a:gd name="T11" fmla="*/ 54 h 217"/>
                <a:gd name="T12" fmla="*/ 213 w 216"/>
                <a:gd name="T13" fmla="*/ 82 h 217"/>
                <a:gd name="T14" fmla="*/ 216 w 216"/>
                <a:gd name="T15" fmla="*/ 110 h 217"/>
                <a:gd name="T16" fmla="*/ 213 w 216"/>
                <a:gd name="T17" fmla="*/ 136 h 217"/>
                <a:gd name="T18" fmla="*/ 201 w 216"/>
                <a:gd name="T19" fmla="*/ 163 h 217"/>
                <a:gd name="T20" fmla="*/ 185 w 216"/>
                <a:gd name="T21" fmla="*/ 185 h 217"/>
                <a:gd name="T22" fmla="*/ 162 w 216"/>
                <a:gd name="T23" fmla="*/ 202 h 217"/>
                <a:gd name="T24" fmla="*/ 135 w 216"/>
                <a:gd name="T25" fmla="*/ 214 h 217"/>
                <a:gd name="T26" fmla="*/ 107 w 216"/>
                <a:gd name="T27" fmla="*/ 217 h 217"/>
                <a:gd name="T28" fmla="*/ 85 w 216"/>
                <a:gd name="T29" fmla="*/ 214 h 217"/>
                <a:gd name="T30" fmla="*/ 65 w 216"/>
                <a:gd name="T31" fmla="*/ 208 h 217"/>
                <a:gd name="T32" fmla="*/ 44 w 216"/>
                <a:gd name="T33" fmla="*/ 197 h 217"/>
                <a:gd name="T34" fmla="*/ 28 w 216"/>
                <a:gd name="T35" fmla="*/ 182 h 217"/>
                <a:gd name="T36" fmla="*/ 14 w 216"/>
                <a:gd name="T37" fmla="*/ 163 h 217"/>
                <a:gd name="T38" fmla="*/ 5 w 216"/>
                <a:gd name="T39" fmla="*/ 139 h 217"/>
                <a:gd name="T40" fmla="*/ 0 w 216"/>
                <a:gd name="T41" fmla="*/ 116 h 217"/>
                <a:gd name="T42" fmla="*/ 0 w 216"/>
                <a:gd name="T43" fmla="*/ 92 h 217"/>
                <a:gd name="T44" fmla="*/ 6 w 216"/>
                <a:gd name="T45" fmla="*/ 69 h 217"/>
                <a:gd name="T46" fmla="*/ 18 w 216"/>
                <a:gd name="T47" fmla="*/ 48 h 217"/>
                <a:gd name="T48" fmla="*/ 34 w 216"/>
                <a:gd name="T49" fmla="*/ 29 h 217"/>
                <a:gd name="T50" fmla="*/ 53 w 216"/>
                <a:gd name="T51" fmla="*/ 15 h 217"/>
                <a:gd name="T52" fmla="*/ 80 w 216"/>
                <a:gd name="T53" fmla="*/ 5 h 217"/>
                <a:gd name="T54" fmla="*/ 107 w 216"/>
                <a:gd name="T55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16" h="217">
                  <a:moveTo>
                    <a:pt x="107" y="0"/>
                  </a:moveTo>
                  <a:lnTo>
                    <a:pt x="129" y="3"/>
                  </a:lnTo>
                  <a:lnTo>
                    <a:pt x="151" y="9"/>
                  </a:lnTo>
                  <a:lnTo>
                    <a:pt x="171" y="21"/>
                  </a:lnTo>
                  <a:lnTo>
                    <a:pt x="188" y="35"/>
                  </a:lnTo>
                  <a:lnTo>
                    <a:pt x="201" y="54"/>
                  </a:lnTo>
                  <a:lnTo>
                    <a:pt x="213" y="82"/>
                  </a:lnTo>
                  <a:lnTo>
                    <a:pt x="216" y="110"/>
                  </a:lnTo>
                  <a:lnTo>
                    <a:pt x="213" y="136"/>
                  </a:lnTo>
                  <a:lnTo>
                    <a:pt x="201" y="163"/>
                  </a:lnTo>
                  <a:lnTo>
                    <a:pt x="185" y="185"/>
                  </a:lnTo>
                  <a:lnTo>
                    <a:pt x="162" y="202"/>
                  </a:lnTo>
                  <a:lnTo>
                    <a:pt x="135" y="214"/>
                  </a:lnTo>
                  <a:lnTo>
                    <a:pt x="107" y="217"/>
                  </a:lnTo>
                  <a:lnTo>
                    <a:pt x="85" y="214"/>
                  </a:lnTo>
                  <a:lnTo>
                    <a:pt x="65" y="208"/>
                  </a:lnTo>
                  <a:lnTo>
                    <a:pt x="44" y="197"/>
                  </a:lnTo>
                  <a:lnTo>
                    <a:pt x="28" y="182"/>
                  </a:lnTo>
                  <a:lnTo>
                    <a:pt x="14" y="163"/>
                  </a:lnTo>
                  <a:lnTo>
                    <a:pt x="5" y="139"/>
                  </a:lnTo>
                  <a:lnTo>
                    <a:pt x="0" y="116"/>
                  </a:lnTo>
                  <a:lnTo>
                    <a:pt x="0" y="92"/>
                  </a:lnTo>
                  <a:lnTo>
                    <a:pt x="6" y="69"/>
                  </a:lnTo>
                  <a:lnTo>
                    <a:pt x="18" y="48"/>
                  </a:lnTo>
                  <a:lnTo>
                    <a:pt x="34" y="29"/>
                  </a:lnTo>
                  <a:lnTo>
                    <a:pt x="53" y="15"/>
                  </a:lnTo>
                  <a:lnTo>
                    <a:pt x="80" y="5"/>
                  </a:lnTo>
                  <a:lnTo>
                    <a:pt x="10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  <a:sp3d>
              <a:bevelT w="0" h="0"/>
              <a:bevelB w="0" h="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63" name="Freeform 20"/>
            <p:cNvSpPr>
              <a:spLocks/>
            </p:cNvSpPr>
            <p:nvPr/>
          </p:nvSpPr>
          <p:spPr bwMode="auto">
            <a:xfrm>
              <a:off x="4863683" y="3825171"/>
              <a:ext cx="196968" cy="197880"/>
            </a:xfrm>
            <a:custGeom>
              <a:avLst/>
              <a:gdLst>
                <a:gd name="T0" fmla="*/ 107 w 216"/>
                <a:gd name="T1" fmla="*/ 0 h 217"/>
                <a:gd name="T2" fmla="*/ 135 w 216"/>
                <a:gd name="T3" fmla="*/ 5 h 217"/>
                <a:gd name="T4" fmla="*/ 162 w 216"/>
                <a:gd name="T5" fmla="*/ 15 h 217"/>
                <a:gd name="T6" fmla="*/ 182 w 216"/>
                <a:gd name="T7" fmla="*/ 29 h 217"/>
                <a:gd name="T8" fmla="*/ 198 w 216"/>
                <a:gd name="T9" fmla="*/ 48 h 217"/>
                <a:gd name="T10" fmla="*/ 209 w 216"/>
                <a:gd name="T11" fmla="*/ 69 h 217"/>
                <a:gd name="T12" fmla="*/ 215 w 216"/>
                <a:gd name="T13" fmla="*/ 92 h 217"/>
                <a:gd name="T14" fmla="*/ 216 w 216"/>
                <a:gd name="T15" fmla="*/ 116 h 217"/>
                <a:gd name="T16" fmla="*/ 212 w 216"/>
                <a:gd name="T17" fmla="*/ 139 h 217"/>
                <a:gd name="T18" fmla="*/ 201 w 216"/>
                <a:gd name="T19" fmla="*/ 163 h 217"/>
                <a:gd name="T20" fmla="*/ 188 w 216"/>
                <a:gd name="T21" fmla="*/ 182 h 217"/>
                <a:gd name="T22" fmla="*/ 171 w 216"/>
                <a:gd name="T23" fmla="*/ 197 h 217"/>
                <a:gd name="T24" fmla="*/ 151 w 216"/>
                <a:gd name="T25" fmla="*/ 208 h 217"/>
                <a:gd name="T26" fmla="*/ 129 w 216"/>
                <a:gd name="T27" fmla="*/ 214 h 217"/>
                <a:gd name="T28" fmla="*/ 107 w 216"/>
                <a:gd name="T29" fmla="*/ 217 h 217"/>
                <a:gd name="T30" fmla="*/ 81 w 216"/>
                <a:gd name="T31" fmla="*/ 214 h 217"/>
                <a:gd name="T32" fmla="*/ 53 w 216"/>
                <a:gd name="T33" fmla="*/ 202 h 217"/>
                <a:gd name="T34" fmla="*/ 31 w 216"/>
                <a:gd name="T35" fmla="*/ 185 h 217"/>
                <a:gd name="T36" fmla="*/ 14 w 216"/>
                <a:gd name="T37" fmla="*/ 163 h 217"/>
                <a:gd name="T38" fmla="*/ 3 w 216"/>
                <a:gd name="T39" fmla="*/ 136 h 217"/>
                <a:gd name="T40" fmla="*/ 0 w 216"/>
                <a:gd name="T41" fmla="*/ 110 h 217"/>
                <a:gd name="T42" fmla="*/ 3 w 216"/>
                <a:gd name="T43" fmla="*/ 82 h 217"/>
                <a:gd name="T44" fmla="*/ 14 w 216"/>
                <a:gd name="T45" fmla="*/ 54 h 217"/>
                <a:gd name="T46" fmla="*/ 28 w 216"/>
                <a:gd name="T47" fmla="*/ 35 h 217"/>
                <a:gd name="T48" fmla="*/ 46 w 216"/>
                <a:gd name="T49" fmla="*/ 21 h 217"/>
                <a:gd name="T50" fmla="*/ 65 w 216"/>
                <a:gd name="T51" fmla="*/ 9 h 217"/>
                <a:gd name="T52" fmla="*/ 85 w 216"/>
                <a:gd name="T53" fmla="*/ 3 h 217"/>
                <a:gd name="T54" fmla="*/ 107 w 216"/>
                <a:gd name="T55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16" h="217">
                  <a:moveTo>
                    <a:pt x="107" y="0"/>
                  </a:moveTo>
                  <a:lnTo>
                    <a:pt x="135" y="5"/>
                  </a:lnTo>
                  <a:lnTo>
                    <a:pt x="162" y="15"/>
                  </a:lnTo>
                  <a:lnTo>
                    <a:pt x="182" y="29"/>
                  </a:lnTo>
                  <a:lnTo>
                    <a:pt x="198" y="48"/>
                  </a:lnTo>
                  <a:lnTo>
                    <a:pt x="209" y="69"/>
                  </a:lnTo>
                  <a:lnTo>
                    <a:pt x="215" y="92"/>
                  </a:lnTo>
                  <a:lnTo>
                    <a:pt x="216" y="116"/>
                  </a:lnTo>
                  <a:lnTo>
                    <a:pt x="212" y="139"/>
                  </a:lnTo>
                  <a:lnTo>
                    <a:pt x="201" y="163"/>
                  </a:lnTo>
                  <a:lnTo>
                    <a:pt x="188" y="182"/>
                  </a:lnTo>
                  <a:lnTo>
                    <a:pt x="171" y="197"/>
                  </a:lnTo>
                  <a:lnTo>
                    <a:pt x="151" y="208"/>
                  </a:lnTo>
                  <a:lnTo>
                    <a:pt x="129" y="214"/>
                  </a:lnTo>
                  <a:lnTo>
                    <a:pt x="107" y="217"/>
                  </a:lnTo>
                  <a:lnTo>
                    <a:pt x="81" y="214"/>
                  </a:lnTo>
                  <a:lnTo>
                    <a:pt x="53" y="202"/>
                  </a:lnTo>
                  <a:lnTo>
                    <a:pt x="31" y="185"/>
                  </a:lnTo>
                  <a:lnTo>
                    <a:pt x="14" y="163"/>
                  </a:lnTo>
                  <a:lnTo>
                    <a:pt x="3" y="136"/>
                  </a:lnTo>
                  <a:lnTo>
                    <a:pt x="0" y="110"/>
                  </a:lnTo>
                  <a:lnTo>
                    <a:pt x="3" y="82"/>
                  </a:lnTo>
                  <a:lnTo>
                    <a:pt x="14" y="54"/>
                  </a:lnTo>
                  <a:lnTo>
                    <a:pt x="28" y="35"/>
                  </a:lnTo>
                  <a:lnTo>
                    <a:pt x="46" y="21"/>
                  </a:lnTo>
                  <a:lnTo>
                    <a:pt x="65" y="9"/>
                  </a:lnTo>
                  <a:lnTo>
                    <a:pt x="85" y="3"/>
                  </a:lnTo>
                  <a:lnTo>
                    <a:pt x="10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  <a:sp3d>
              <a:bevelT w="0" h="0"/>
              <a:bevelB w="0" h="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</p:grpSp>
      <p:sp>
        <p:nvSpPr>
          <p:cNvPr id="64" name="Freeform 26"/>
          <p:cNvSpPr>
            <a:spLocks noEditPoints="1"/>
          </p:cNvSpPr>
          <p:nvPr/>
        </p:nvSpPr>
        <p:spPr bwMode="auto">
          <a:xfrm>
            <a:off x="6668593" y="3595971"/>
            <a:ext cx="228152" cy="322780"/>
          </a:xfrm>
          <a:custGeom>
            <a:avLst/>
            <a:gdLst>
              <a:gd name="T0" fmla="*/ 301 w 393"/>
              <a:gd name="T1" fmla="*/ 110 h 556"/>
              <a:gd name="T2" fmla="*/ 288 w 393"/>
              <a:gd name="T3" fmla="*/ 176 h 556"/>
              <a:gd name="T4" fmla="*/ 260 w 393"/>
              <a:gd name="T5" fmla="*/ 229 h 556"/>
              <a:gd name="T6" fmla="*/ 241 w 393"/>
              <a:gd name="T7" fmla="*/ 248 h 556"/>
              <a:gd name="T8" fmla="*/ 235 w 393"/>
              <a:gd name="T9" fmla="*/ 251 h 556"/>
              <a:gd name="T10" fmla="*/ 227 w 393"/>
              <a:gd name="T11" fmla="*/ 257 h 556"/>
              <a:gd name="T12" fmla="*/ 217 w 393"/>
              <a:gd name="T13" fmla="*/ 289 h 556"/>
              <a:gd name="T14" fmla="*/ 211 w 393"/>
              <a:gd name="T15" fmla="*/ 330 h 556"/>
              <a:gd name="T16" fmla="*/ 210 w 393"/>
              <a:gd name="T17" fmla="*/ 362 h 556"/>
              <a:gd name="T18" fmla="*/ 227 w 393"/>
              <a:gd name="T19" fmla="*/ 374 h 556"/>
              <a:gd name="T20" fmla="*/ 266 w 393"/>
              <a:gd name="T21" fmla="*/ 403 h 556"/>
              <a:gd name="T22" fmla="*/ 292 w 393"/>
              <a:gd name="T23" fmla="*/ 427 h 556"/>
              <a:gd name="T24" fmla="*/ 302 w 393"/>
              <a:gd name="T25" fmla="*/ 447 h 556"/>
              <a:gd name="T26" fmla="*/ 98 w 393"/>
              <a:gd name="T27" fmla="*/ 461 h 556"/>
              <a:gd name="T28" fmla="*/ 112 w 393"/>
              <a:gd name="T29" fmla="*/ 428 h 556"/>
              <a:gd name="T30" fmla="*/ 139 w 393"/>
              <a:gd name="T31" fmla="*/ 400 h 556"/>
              <a:gd name="T32" fmla="*/ 160 w 393"/>
              <a:gd name="T33" fmla="*/ 384 h 556"/>
              <a:gd name="T34" fmla="*/ 179 w 393"/>
              <a:gd name="T35" fmla="*/ 374 h 556"/>
              <a:gd name="T36" fmla="*/ 192 w 393"/>
              <a:gd name="T37" fmla="*/ 368 h 556"/>
              <a:gd name="T38" fmla="*/ 191 w 393"/>
              <a:gd name="T39" fmla="*/ 337 h 556"/>
              <a:gd name="T40" fmla="*/ 182 w 393"/>
              <a:gd name="T41" fmla="*/ 291 h 556"/>
              <a:gd name="T42" fmla="*/ 172 w 393"/>
              <a:gd name="T43" fmla="*/ 263 h 556"/>
              <a:gd name="T44" fmla="*/ 166 w 393"/>
              <a:gd name="T45" fmla="*/ 254 h 556"/>
              <a:gd name="T46" fmla="*/ 129 w 393"/>
              <a:gd name="T47" fmla="*/ 226 h 556"/>
              <a:gd name="T48" fmla="*/ 104 w 393"/>
              <a:gd name="T49" fmla="*/ 175 h 556"/>
              <a:gd name="T50" fmla="*/ 93 w 393"/>
              <a:gd name="T51" fmla="*/ 110 h 556"/>
              <a:gd name="T52" fmla="*/ 60 w 393"/>
              <a:gd name="T53" fmla="*/ 121 h 556"/>
              <a:gd name="T54" fmla="*/ 81 w 393"/>
              <a:gd name="T55" fmla="*/ 189 h 556"/>
              <a:gd name="T56" fmla="*/ 115 w 393"/>
              <a:gd name="T57" fmla="*/ 244 h 556"/>
              <a:gd name="T58" fmla="*/ 154 w 393"/>
              <a:gd name="T59" fmla="*/ 276 h 556"/>
              <a:gd name="T60" fmla="*/ 115 w 393"/>
              <a:gd name="T61" fmla="*/ 310 h 556"/>
              <a:gd name="T62" fmla="*/ 81 w 393"/>
              <a:gd name="T63" fmla="*/ 364 h 556"/>
              <a:gd name="T64" fmla="*/ 60 w 393"/>
              <a:gd name="T65" fmla="*/ 433 h 556"/>
              <a:gd name="T66" fmla="*/ 338 w 393"/>
              <a:gd name="T67" fmla="*/ 469 h 556"/>
              <a:gd name="T68" fmla="*/ 324 w 393"/>
              <a:gd name="T69" fmla="*/ 396 h 556"/>
              <a:gd name="T70" fmla="*/ 298 w 393"/>
              <a:gd name="T71" fmla="*/ 334 h 556"/>
              <a:gd name="T72" fmla="*/ 258 w 393"/>
              <a:gd name="T73" fmla="*/ 291 h 556"/>
              <a:gd name="T74" fmla="*/ 258 w 393"/>
              <a:gd name="T75" fmla="*/ 263 h 556"/>
              <a:gd name="T76" fmla="*/ 298 w 393"/>
              <a:gd name="T77" fmla="*/ 219 h 556"/>
              <a:gd name="T78" fmla="*/ 324 w 393"/>
              <a:gd name="T79" fmla="*/ 156 h 556"/>
              <a:gd name="T80" fmla="*/ 338 w 393"/>
              <a:gd name="T81" fmla="*/ 84 h 556"/>
              <a:gd name="T82" fmla="*/ 0 w 393"/>
              <a:gd name="T83" fmla="*/ 0 h 556"/>
              <a:gd name="T84" fmla="*/ 393 w 393"/>
              <a:gd name="T85" fmla="*/ 53 h 556"/>
              <a:gd name="T86" fmla="*/ 371 w 393"/>
              <a:gd name="T87" fmla="*/ 66 h 556"/>
              <a:gd name="T88" fmla="*/ 362 w 393"/>
              <a:gd name="T89" fmla="*/ 148 h 556"/>
              <a:gd name="T90" fmla="*/ 336 w 393"/>
              <a:gd name="T91" fmla="*/ 220 h 556"/>
              <a:gd name="T92" fmla="*/ 295 w 393"/>
              <a:gd name="T93" fmla="*/ 276 h 556"/>
              <a:gd name="T94" fmla="*/ 336 w 393"/>
              <a:gd name="T95" fmla="*/ 333 h 556"/>
              <a:gd name="T96" fmla="*/ 362 w 393"/>
              <a:gd name="T97" fmla="*/ 405 h 556"/>
              <a:gd name="T98" fmla="*/ 371 w 393"/>
              <a:gd name="T99" fmla="*/ 487 h 556"/>
              <a:gd name="T100" fmla="*/ 393 w 393"/>
              <a:gd name="T101" fmla="*/ 503 h 556"/>
              <a:gd name="T102" fmla="*/ 0 w 393"/>
              <a:gd name="T103" fmla="*/ 556 h 556"/>
              <a:gd name="T104" fmla="*/ 22 w 393"/>
              <a:gd name="T105" fmla="*/ 503 h 556"/>
              <a:gd name="T106" fmla="*/ 24 w 393"/>
              <a:gd name="T107" fmla="*/ 444 h 556"/>
              <a:gd name="T108" fmla="*/ 43 w 393"/>
              <a:gd name="T109" fmla="*/ 367 h 556"/>
              <a:gd name="T110" fmla="*/ 76 w 393"/>
              <a:gd name="T111" fmla="*/ 302 h 556"/>
              <a:gd name="T112" fmla="*/ 76 w 393"/>
              <a:gd name="T113" fmla="*/ 251 h 556"/>
              <a:gd name="T114" fmla="*/ 43 w 393"/>
              <a:gd name="T115" fmla="*/ 186 h 556"/>
              <a:gd name="T116" fmla="*/ 24 w 393"/>
              <a:gd name="T117" fmla="*/ 109 h 556"/>
              <a:gd name="T118" fmla="*/ 22 w 393"/>
              <a:gd name="T119" fmla="*/ 53 h 556"/>
              <a:gd name="T120" fmla="*/ 0 w 393"/>
              <a:gd name="T121" fmla="*/ 0 h 5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93" h="556">
                <a:moveTo>
                  <a:pt x="93" y="110"/>
                </a:moveTo>
                <a:lnTo>
                  <a:pt x="301" y="110"/>
                </a:lnTo>
                <a:lnTo>
                  <a:pt x="296" y="145"/>
                </a:lnTo>
                <a:lnTo>
                  <a:pt x="288" y="176"/>
                </a:lnTo>
                <a:lnTo>
                  <a:pt x="276" y="204"/>
                </a:lnTo>
                <a:lnTo>
                  <a:pt x="260" y="229"/>
                </a:lnTo>
                <a:lnTo>
                  <a:pt x="241" y="247"/>
                </a:lnTo>
                <a:lnTo>
                  <a:pt x="241" y="248"/>
                </a:lnTo>
                <a:lnTo>
                  <a:pt x="238" y="248"/>
                </a:lnTo>
                <a:lnTo>
                  <a:pt x="235" y="251"/>
                </a:lnTo>
                <a:lnTo>
                  <a:pt x="232" y="254"/>
                </a:lnTo>
                <a:lnTo>
                  <a:pt x="227" y="257"/>
                </a:lnTo>
                <a:lnTo>
                  <a:pt x="222" y="270"/>
                </a:lnTo>
                <a:lnTo>
                  <a:pt x="217" y="289"/>
                </a:lnTo>
                <a:lnTo>
                  <a:pt x="213" y="310"/>
                </a:lnTo>
                <a:lnTo>
                  <a:pt x="211" y="330"/>
                </a:lnTo>
                <a:lnTo>
                  <a:pt x="210" y="349"/>
                </a:lnTo>
                <a:lnTo>
                  <a:pt x="210" y="362"/>
                </a:lnTo>
                <a:lnTo>
                  <a:pt x="210" y="368"/>
                </a:lnTo>
                <a:lnTo>
                  <a:pt x="227" y="374"/>
                </a:lnTo>
                <a:lnTo>
                  <a:pt x="247" y="386"/>
                </a:lnTo>
                <a:lnTo>
                  <a:pt x="266" y="403"/>
                </a:lnTo>
                <a:lnTo>
                  <a:pt x="280" y="417"/>
                </a:lnTo>
                <a:lnTo>
                  <a:pt x="292" y="427"/>
                </a:lnTo>
                <a:lnTo>
                  <a:pt x="299" y="437"/>
                </a:lnTo>
                <a:lnTo>
                  <a:pt x="302" y="447"/>
                </a:lnTo>
                <a:lnTo>
                  <a:pt x="305" y="461"/>
                </a:lnTo>
                <a:lnTo>
                  <a:pt x="98" y="461"/>
                </a:lnTo>
                <a:lnTo>
                  <a:pt x="103" y="443"/>
                </a:lnTo>
                <a:lnTo>
                  <a:pt x="112" y="428"/>
                </a:lnTo>
                <a:lnTo>
                  <a:pt x="123" y="414"/>
                </a:lnTo>
                <a:lnTo>
                  <a:pt x="139" y="400"/>
                </a:lnTo>
                <a:lnTo>
                  <a:pt x="157" y="386"/>
                </a:lnTo>
                <a:lnTo>
                  <a:pt x="160" y="384"/>
                </a:lnTo>
                <a:lnTo>
                  <a:pt x="167" y="378"/>
                </a:lnTo>
                <a:lnTo>
                  <a:pt x="179" y="374"/>
                </a:lnTo>
                <a:lnTo>
                  <a:pt x="194" y="370"/>
                </a:lnTo>
                <a:lnTo>
                  <a:pt x="192" y="368"/>
                </a:lnTo>
                <a:lnTo>
                  <a:pt x="192" y="368"/>
                </a:lnTo>
                <a:lnTo>
                  <a:pt x="191" y="337"/>
                </a:lnTo>
                <a:lnTo>
                  <a:pt x="188" y="311"/>
                </a:lnTo>
                <a:lnTo>
                  <a:pt x="182" y="291"/>
                </a:lnTo>
                <a:lnTo>
                  <a:pt x="176" y="274"/>
                </a:lnTo>
                <a:lnTo>
                  <a:pt x="172" y="263"/>
                </a:lnTo>
                <a:lnTo>
                  <a:pt x="167" y="257"/>
                </a:lnTo>
                <a:lnTo>
                  <a:pt x="166" y="254"/>
                </a:lnTo>
                <a:lnTo>
                  <a:pt x="148" y="244"/>
                </a:lnTo>
                <a:lnTo>
                  <a:pt x="129" y="226"/>
                </a:lnTo>
                <a:lnTo>
                  <a:pt x="115" y="203"/>
                </a:lnTo>
                <a:lnTo>
                  <a:pt x="104" y="175"/>
                </a:lnTo>
                <a:lnTo>
                  <a:pt x="97" y="144"/>
                </a:lnTo>
                <a:lnTo>
                  <a:pt x="93" y="110"/>
                </a:lnTo>
                <a:close/>
                <a:moveTo>
                  <a:pt x="56" y="84"/>
                </a:moveTo>
                <a:lnTo>
                  <a:pt x="60" y="121"/>
                </a:lnTo>
                <a:lnTo>
                  <a:pt x="69" y="156"/>
                </a:lnTo>
                <a:lnTo>
                  <a:pt x="81" y="189"/>
                </a:lnTo>
                <a:lnTo>
                  <a:pt x="95" y="219"/>
                </a:lnTo>
                <a:lnTo>
                  <a:pt x="115" y="244"/>
                </a:lnTo>
                <a:lnTo>
                  <a:pt x="135" y="263"/>
                </a:lnTo>
                <a:lnTo>
                  <a:pt x="154" y="276"/>
                </a:lnTo>
                <a:lnTo>
                  <a:pt x="135" y="291"/>
                </a:lnTo>
                <a:lnTo>
                  <a:pt x="115" y="310"/>
                </a:lnTo>
                <a:lnTo>
                  <a:pt x="95" y="334"/>
                </a:lnTo>
                <a:lnTo>
                  <a:pt x="81" y="364"/>
                </a:lnTo>
                <a:lnTo>
                  <a:pt x="69" y="396"/>
                </a:lnTo>
                <a:lnTo>
                  <a:pt x="60" y="433"/>
                </a:lnTo>
                <a:lnTo>
                  <a:pt x="56" y="469"/>
                </a:lnTo>
                <a:lnTo>
                  <a:pt x="338" y="469"/>
                </a:lnTo>
                <a:lnTo>
                  <a:pt x="333" y="433"/>
                </a:lnTo>
                <a:lnTo>
                  <a:pt x="324" y="396"/>
                </a:lnTo>
                <a:lnTo>
                  <a:pt x="313" y="364"/>
                </a:lnTo>
                <a:lnTo>
                  <a:pt x="298" y="334"/>
                </a:lnTo>
                <a:lnTo>
                  <a:pt x="279" y="310"/>
                </a:lnTo>
                <a:lnTo>
                  <a:pt x="258" y="291"/>
                </a:lnTo>
                <a:lnTo>
                  <a:pt x="239" y="276"/>
                </a:lnTo>
                <a:lnTo>
                  <a:pt x="258" y="263"/>
                </a:lnTo>
                <a:lnTo>
                  <a:pt x="279" y="244"/>
                </a:lnTo>
                <a:lnTo>
                  <a:pt x="298" y="219"/>
                </a:lnTo>
                <a:lnTo>
                  <a:pt x="313" y="189"/>
                </a:lnTo>
                <a:lnTo>
                  <a:pt x="324" y="156"/>
                </a:lnTo>
                <a:lnTo>
                  <a:pt x="333" y="121"/>
                </a:lnTo>
                <a:lnTo>
                  <a:pt x="338" y="84"/>
                </a:lnTo>
                <a:lnTo>
                  <a:pt x="56" y="84"/>
                </a:lnTo>
                <a:close/>
                <a:moveTo>
                  <a:pt x="0" y="0"/>
                </a:moveTo>
                <a:lnTo>
                  <a:pt x="393" y="0"/>
                </a:lnTo>
                <a:lnTo>
                  <a:pt x="393" y="53"/>
                </a:lnTo>
                <a:lnTo>
                  <a:pt x="371" y="53"/>
                </a:lnTo>
                <a:lnTo>
                  <a:pt x="371" y="66"/>
                </a:lnTo>
                <a:lnTo>
                  <a:pt x="370" y="109"/>
                </a:lnTo>
                <a:lnTo>
                  <a:pt x="362" y="148"/>
                </a:lnTo>
                <a:lnTo>
                  <a:pt x="351" y="186"/>
                </a:lnTo>
                <a:lnTo>
                  <a:pt x="336" y="220"/>
                </a:lnTo>
                <a:lnTo>
                  <a:pt x="317" y="251"/>
                </a:lnTo>
                <a:lnTo>
                  <a:pt x="295" y="276"/>
                </a:lnTo>
                <a:lnTo>
                  <a:pt x="317" y="302"/>
                </a:lnTo>
                <a:lnTo>
                  <a:pt x="336" y="333"/>
                </a:lnTo>
                <a:lnTo>
                  <a:pt x="351" y="367"/>
                </a:lnTo>
                <a:lnTo>
                  <a:pt x="362" y="405"/>
                </a:lnTo>
                <a:lnTo>
                  <a:pt x="370" y="444"/>
                </a:lnTo>
                <a:lnTo>
                  <a:pt x="371" y="487"/>
                </a:lnTo>
                <a:lnTo>
                  <a:pt x="371" y="503"/>
                </a:lnTo>
                <a:lnTo>
                  <a:pt x="393" y="503"/>
                </a:lnTo>
                <a:lnTo>
                  <a:pt x="393" y="556"/>
                </a:lnTo>
                <a:lnTo>
                  <a:pt x="0" y="556"/>
                </a:lnTo>
                <a:lnTo>
                  <a:pt x="0" y="503"/>
                </a:lnTo>
                <a:lnTo>
                  <a:pt x="22" y="503"/>
                </a:lnTo>
                <a:lnTo>
                  <a:pt x="22" y="487"/>
                </a:lnTo>
                <a:lnTo>
                  <a:pt x="24" y="444"/>
                </a:lnTo>
                <a:lnTo>
                  <a:pt x="31" y="405"/>
                </a:lnTo>
                <a:lnTo>
                  <a:pt x="43" y="367"/>
                </a:lnTo>
                <a:lnTo>
                  <a:pt x="57" y="333"/>
                </a:lnTo>
                <a:lnTo>
                  <a:pt x="76" y="302"/>
                </a:lnTo>
                <a:lnTo>
                  <a:pt x="100" y="276"/>
                </a:lnTo>
                <a:lnTo>
                  <a:pt x="76" y="251"/>
                </a:lnTo>
                <a:lnTo>
                  <a:pt x="57" y="220"/>
                </a:lnTo>
                <a:lnTo>
                  <a:pt x="43" y="186"/>
                </a:lnTo>
                <a:lnTo>
                  <a:pt x="31" y="148"/>
                </a:lnTo>
                <a:lnTo>
                  <a:pt x="24" y="109"/>
                </a:lnTo>
                <a:lnTo>
                  <a:pt x="22" y="66"/>
                </a:lnTo>
                <a:lnTo>
                  <a:pt x="22" y="53"/>
                </a:lnTo>
                <a:lnTo>
                  <a:pt x="0" y="5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0" h="0"/>
            <a:bevelB w="0" h="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grpSp>
        <p:nvGrpSpPr>
          <p:cNvPr id="65" name="Group 64"/>
          <p:cNvGrpSpPr/>
          <p:nvPr/>
        </p:nvGrpSpPr>
        <p:grpSpPr>
          <a:xfrm>
            <a:off x="5263706" y="3121939"/>
            <a:ext cx="334974" cy="334392"/>
            <a:chOff x="2098227" y="2071495"/>
            <a:chExt cx="526158" cy="525244"/>
          </a:xfrm>
          <a:solidFill>
            <a:schemeClr val="bg1"/>
          </a:solidFill>
          <a:effectLst/>
          <a:scene3d>
            <a:camera prst="orthographicFront"/>
            <a:lightRig rig="threePt" dir="t"/>
          </a:scene3d>
        </p:grpSpPr>
        <p:sp>
          <p:nvSpPr>
            <p:cNvPr id="66" name="Freeform 29"/>
            <p:cNvSpPr>
              <a:spLocks/>
            </p:cNvSpPr>
            <p:nvPr/>
          </p:nvSpPr>
          <p:spPr bwMode="auto">
            <a:xfrm>
              <a:off x="2098227" y="2071495"/>
              <a:ext cx="526158" cy="525244"/>
            </a:xfrm>
            <a:custGeom>
              <a:avLst/>
              <a:gdLst>
                <a:gd name="T0" fmla="*/ 13 w 577"/>
                <a:gd name="T1" fmla="*/ 0 h 576"/>
                <a:gd name="T2" fmla="*/ 18 w 577"/>
                <a:gd name="T3" fmla="*/ 1 h 576"/>
                <a:gd name="T4" fmla="*/ 22 w 577"/>
                <a:gd name="T5" fmla="*/ 3 h 576"/>
                <a:gd name="T6" fmla="*/ 25 w 577"/>
                <a:gd name="T7" fmla="*/ 6 h 576"/>
                <a:gd name="T8" fmla="*/ 26 w 577"/>
                <a:gd name="T9" fmla="*/ 10 h 576"/>
                <a:gd name="T10" fmla="*/ 28 w 577"/>
                <a:gd name="T11" fmla="*/ 14 h 576"/>
                <a:gd name="T12" fmla="*/ 28 w 577"/>
                <a:gd name="T13" fmla="*/ 548 h 576"/>
                <a:gd name="T14" fmla="*/ 562 w 577"/>
                <a:gd name="T15" fmla="*/ 548 h 576"/>
                <a:gd name="T16" fmla="*/ 566 w 577"/>
                <a:gd name="T17" fmla="*/ 549 h 576"/>
                <a:gd name="T18" fmla="*/ 571 w 577"/>
                <a:gd name="T19" fmla="*/ 551 h 576"/>
                <a:gd name="T20" fmla="*/ 574 w 577"/>
                <a:gd name="T21" fmla="*/ 554 h 576"/>
                <a:gd name="T22" fmla="*/ 575 w 577"/>
                <a:gd name="T23" fmla="*/ 558 h 576"/>
                <a:gd name="T24" fmla="*/ 577 w 577"/>
                <a:gd name="T25" fmla="*/ 563 h 576"/>
                <a:gd name="T26" fmla="*/ 575 w 577"/>
                <a:gd name="T27" fmla="*/ 567 h 576"/>
                <a:gd name="T28" fmla="*/ 574 w 577"/>
                <a:gd name="T29" fmla="*/ 570 h 576"/>
                <a:gd name="T30" fmla="*/ 571 w 577"/>
                <a:gd name="T31" fmla="*/ 573 h 576"/>
                <a:gd name="T32" fmla="*/ 566 w 577"/>
                <a:gd name="T33" fmla="*/ 576 h 576"/>
                <a:gd name="T34" fmla="*/ 562 w 577"/>
                <a:gd name="T35" fmla="*/ 576 h 576"/>
                <a:gd name="T36" fmla="*/ 13 w 577"/>
                <a:gd name="T37" fmla="*/ 576 h 576"/>
                <a:gd name="T38" fmla="*/ 9 w 577"/>
                <a:gd name="T39" fmla="*/ 576 h 576"/>
                <a:gd name="T40" fmla="*/ 6 w 577"/>
                <a:gd name="T41" fmla="*/ 573 h 576"/>
                <a:gd name="T42" fmla="*/ 3 w 577"/>
                <a:gd name="T43" fmla="*/ 570 h 576"/>
                <a:gd name="T44" fmla="*/ 0 w 577"/>
                <a:gd name="T45" fmla="*/ 567 h 576"/>
                <a:gd name="T46" fmla="*/ 0 w 577"/>
                <a:gd name="T47" fmla="*/ 563 h 576"/>
                <a:gd name="T48" fmla="*/ 0 w 577"/>
                <a:gd name="T49" fmla="*/ 14 h 576"/>
                <a:gd name="T50" fmla="*/ 1 w 577"/>
                <a:gd name="T51" fmla="*/ 9 h 576"/>
                <a:gd name="T52" fmla="*/ 4 w 577"/>
                <a:gd name="T53" fmla="*/ 4 h 576"/>
                <a:gd name="T54" fmla="*/ 9 w 577"/>
                <a:gd name="T55" fmla="*/ 1 h 576"/>
                <a:gd name="T56" fmla="*/ 13 w 577"/>
                <a:gd name="T57" fmla="*/ 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77" h="576">
                  <a:moveTo>
                    <a:pt x="13" y="0"/>
                  </a:moveTo>
                  <a:lnTo>
                    <a:pt x="18" y="1"/>
                  </a:lnTo>
                  <a:lnTo>
                    <a:pt x="22" y="3"/>
                  </a:lnTo>
                  <a:lnTo>
                    <a:pt x="25" y="6"/>
                  </a:lnTo>
                  <a:lnTo>
                    <a:pt x="26" y="10"/>
                  </a:lnTo>
                  <a:lnTo>
                    <a:pt x="28" y="14"/>
                  </a:lnTo>
                  <a:lnTo>
                    <a:pt x="28" y="548"/>
                  </a:lnTo>
                  <a:lnTo>
                    <a:pt x="562" y="548"/>
                  </a:lnTo>
                  <a:lnTo>
                    <a:pt x="566" y="549"/>
                  </a:lnTo>
                  <a:lnTo>
                    <a:pt x="571" y="551"/>
                  </a:lnTo>
                  <a:lnTo>
                    <a:pt x="574" y="554"/>
                  </a:lnTo>
                  <a:lnTo>
                    <a:pt x="575" y="558"/>
                  </a:lnTo>
                  <a:lnTo>
                    <a:pt x="577" y="563"/>
                  </a:lnTo>
                  <a:lnTo>
                    <a:pt x="575" y="567"/>
                  </a:lnTo>
                  <a:lnTo>
                    <a:pt x="574" y="570"/>
                  </a:lnTo>
                  <a:lnTo>
                    <a:pt x="571" y="573"/>
                  </a:lnTo>
                  <a:lnTo>
                    <a:pt x="566" y="576"/>
                  </a:lnTo>
                  <a:lnTo>
                    <a:pt x="562" y="576"/>
                  </a:lnTo>
                  <a:lnTo>
                    <a:pt x="13" y="576"/>
                  </a:lnTo>
                  <a:lnTo>
                    <a:pt x="9" y="576"/>
                  </a:lnTo>
                  <a:lnTo>
                    <a:pt x="6" y="573"/>
                  </a:lnTo>
                  <a:lnTo>
                    <a:pt x="3" y="570"/>
                  </a:lnTo>
                  <a:lnTo>
                    <a:pt x="0" y="567"/>
                  </a:lnTo>
                  <a:lnTo>
                    <a:pt x="0" y="563"/>
                  </a:lnTo>
                  <a:lnTo>
                    <a:pt x="0" y="14"/>
                  </a:lnTo>
                  <a:lnTo>
                    <a:pt x="1" y="9"/>
                  </a:lnTo>
                  <a:lnTo>
                    <a:pt x="4" y="4"/>
                  </a:lnTo>
                  <a:lnTo>
                    <a:pt x="9" y="1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  <a:sp3d>
              <a:bevelT w="0" h="0"/>
              <a:bevelB w="0" h="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67" name="Rectangle 30"/>
            <p:cNvSpPr>
              <a:spLocks noChangeArrowheads="1"/>
            </p:cNvSpPr>
            <p:nvPr/>
          </p:nvSpPr>
          <p:spPr bwMode="auto">
            <a:xfrm>
              <a:off x="2159324" y="2226515"/>
              <a:ext cx="104867" cy="320982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  <a:sp3d>
              <a:bevelT w="0" h="0"/>
              <a:bevelB w="0" h="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68" name="Rectangle 31"/>
            <p:cNvSpPr>
              <a:spLocks noChangeArrowheads="1"/>
            </p:cNvSpPr>
            <p:nvPr/>
          </p:nvSpPr>
          <p:spPr bwMode="auto">
            <a:xfrm>
              <a:off x="2307961" y="2102499"/>
              <a:ext cx="104867" cy="444998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  <a:sp3d>
              <a:bevelT w="0" h="0"/>
              <a:bevelB w="0" h="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69" name="Rectangle 32"/>
            <p:cNvSpPr>
              <a:spLocks noChangeArrowheads="1"/>
            </p:cNvSpPr>
            <p:nvPr/>
          </p:nvSpPr>
          <p:spPr bwMode="auto">
            <a:xfrm>
              <a:off x="2456598" y="2243841"/>
              <a:ext cx="105779" cy="303657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  <a:sp3d>
              <a:bevelT w="0" h="0"/>
              <a:bevelB w="0" h="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</p:grpSp>
    </p:spTree>
    <p:extLst>
      <p:ext uri="{BB962C8B-B14F-4D97-AF65-F5344CB8AC3E}">
        <p14:creationId xmlns:p14="http://schemas.microsoft.com/office/powerpoint/2010/main" val="2089975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reeform 41"/>
          <p:cNvSpPr/>
          <p:nvPr/>
        </p:nvSpPr>
        <p:spPr>
          <a:xfrm>
            <a:off x="1499262" y="2057400"/>
            <a:ext cx="8978641" cy="4751143"/>
          </a:xfrm>
          <a:custGeom>
            <a:avLst/>
            <a:gdLst>
              <a:gd name="connsiteX0" fmla="*/ 7454685 w 15234834"/>
              <a:gd name="connsiteY0" fmla="*/ 4293031 h 4293031"/>
              <a:gd name="connsiteX1" fmla="*/ 0 w 15234834"/>
              <a:gd name="connsiteY1" fmla="*/ 232475 h 4293031"/>
              <a:gd name="connsiteX2" fmla="*/ 15234834 w 15234834"/>
              <a:gd name="connsiteY2" fmla="*/ 0 h 4293031"/>
              <a:gd name="connsiteX3" fmla="*/ 7454685 w 15234834"/>
              <a:gd name="connsiteY3" fmla="*/ 4293031 h 4293031"/>
              <a:gd name="connsiteX0" fmla="*/ 7454685 w 15234834"/>
              <a:gd name="connsiteY0" fmla="*/ 4293031 h 4293031"/>
              <a:gd name="connsiteX1" fmla="*/ 0 w 15234834"/>
              <a:gd name="connsiteY1" fmla="*/ 232475 h 4293031"/>
              <a:gd name="connsiteX2" fmla="*/ 7467695 w 15234834"/>
              <a:gd name="connsiteY2" fmla="*/ 105934 h 4293031"/>
              <a:gd name="connsiteX3" fmla="*/ 15234834 w 15234834"/>
              <a:gd name="connsiteY3" fmla="*/ 0 h 4293031"/>
              <a:gd name="connsiteX4" fmla="*/ 7454685 w 15234834"/>
              <a:gd name="connsiteY4" fmla="*/ 4293031 h 4293031"/>
              <a:gd name="connsiteX0" fmla="*/ 7454685 w 15234834"/>
              <a:gd name="connsiteY0" fmla="*/ 8061673 h 8061673"/>
              <a:gd name="connsiteX1" fmla="*/ 0 w 15234834"/>
              <a:gd name="connsiteY1" fmla="*/ 4001117 h 8061673"/>
              <a:gd name="connsiteX2" fmla="*/ 6816766 w 15234834"/>
              <a:gd name="connsiteY2" fmla="*/ 0 h 8061673"/>
              <a:gd name="connsiteX3" fmla="*/ 15234834 w 15234834"/>
              <a:gd name="connsiteY3" fmla="*/ 3768642 h 8061673"/>
              <a:gd name="connsiteX4" fmla="*/ 7454685 w 15234834"/>
              <a:gd name="connsiteY4" fmla="*/ 8061673 h 8061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234834" h="8061673">
                <a:moveTo>
                  <a:pt x="7454685" y="8061673"/>
                </a:moveTo>
                <a:lnTo>
                  <a:pt x="0" y="4001117"/>
                </a:lnTo>
                <a:lnTo>
                  <a:pt x="6816766" y="0"/>
                </a:lnTo>
                <a:lnTo>
                  <a:pt x="15234834" y="3768642"/>
                </a:lnTo>
                <a:lnTo>
                  <a:pt x="7454685" y="8061673"/>
                </a:lnTo>
                <a:close/>
              </a:path>
            </a:pathLst>
          </a:custGeom>
          <a:gradFill>
            <a:gsLst>
              <a:gs pos="34000">
                <a:schemeClr val="tx1">
                  <a:alpha val="0"/>
                </a:schemeClr>
              </a:gs>
              <a:gs pos="83000">
                <a:schemeClr val="tx1">
                  <a:alpha val="75000"/>
                </a:schemeClr>
              </a:gs>
            </a:gsLst>
            <a:lin ang="5400000" scaled="1"/>
          </a:gradFill>
          <a:ln>
            <a:noFill/>
          </a:ln>
          <a:effectLst>
            <a:softEdge rad="774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4 Item 3D Structure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6174121" y="4458731"/>
            <a:ext cx="2798965" cy="90084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scene3d>
            <a:camera prst="isometricRightUp"/>
            <a:lightRig rig="soft" dir="t">
              <a:rot lat="0" lon="0" rev="1800000"/>
            </a:lightRig>
          </a:scene3d>
          <a:sp3d extrusionH="901700" prstMaterial="plastic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SAMPLE TEXT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5432" y="5206730"/>
            <a:ext cx="900845" cy="900845"/>
          </a:xfrm>
          <a:prstGeom prst="rect">
            <a:avLst/>
          </a:prstGeom>
          <a:solidFill>
            <a:schemeClr val="accent1"/>
          </a:solidFill>
          <a:ln>
            <a:noFill/>
          </a:ln>
          <a:scene3d>
            <a:camera prst="isometricRightUp"/>
            <a:lightRig rig="soft" dir="t">
              <a:rot lat="0" lon="0" rev="18600000"/>
            </a:lightRig>
          </a:scene3d>
          <a:sp3d extrusionH="901700" prstMaterial="plastic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2776766" y="3699355"/>
            <a:ext cx="3032212" cy="900845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scene3d>
            <a:camera prst="isometricLeftDown"/>
            <a:lightRig rig="soft" dir="t">
              <a:rot lat="0" lon="0" rev="1800000"/>
            </a:lightRig>
          </a:scene3d>
          <a:sp3d extrusionH="901700" prstMaterial="plastic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SAMPLE TEXT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815432" y="4466737"/>
            <a:ext cx="900845" cy="900845"/>
          </a:xfrm>
          <a:prstGeom prst="rect">
            <a:avLst/>
          </a:prstGeom>
          <a:solidFill>
            <a:schemeClr val="accent3"/>
          </a:solidFill>
          <a:ln>
            <a:noFill/>
          </a:ln>
          <a:scene3d>
            <a:camera prst="isometricRightUp"/>
            <a:lightRig rig="soft" dir="t">
              <a:rot lat="0" lon="0" rev="19800000"/>
            </a:lightRig>
          </a:scene3d>
          <a:sp3d extrusionH="901700" prstMaterial="plastic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02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105552" y="2882889"/>
            <a:ext cx="3265460" cy="90084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scene3d>
            <a:camera prst="isometricRightUp"/>
            <a:lightRig rig="soft" dir="t">
              <a:rot lat="0" lon="0" rev="1800000"/>
            </a:lightRig>
          </a:scene3d>
          <a:sp3d extrusionH="901700" prstMaterial="plastic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SAMPLE TEXT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815432" y="3728808"/>
            <a:ext cx="900845" cy="900845"/>
          </a:xfrm>
          <a:prstGeom prst="rect">
            <a:avLst/>
          </a:prstGeom>
          <a:solidFill>
            <a:schemeClr val="accent5"/>
          </a:solidFill>
          <a:ln>
            <a:noFill/>
          </a:ln>
          <a:scene3d>
            <a:camera prst="isometricRightUp"/>
            <a:lightRig rig="soft" dir="t">
              <a:rot lat="0" lon="0" rev="18600000"/>
            </a:lightRig>
          </a:scene3d>
          <a:sp3d extrusionH="901700" prstMaterial="plastic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03</a:t>
            </a:r>
          </a:p>
        </p:txBody>
      </p:sp>
      <p:sp>
        <p:nvSpPr>
          <p:cNvPr id="40" name="Rectangle 39"/>
          <p:cNvSpPr/>
          <p:nvPr/>
        </p:nvSpPr>
        <p:spPr>
          <a:xfrm>
            <a:off x="2375132" y="2139465"/>
            <a:ext cx="3498707" cy="90084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scene3d>
            <a:camera prst="isometricLeftDown"/>
            <a:lightRig rig="soft" dir="t">
              <a:rot lat="0" lon="0" rev="1800000"/>
            </a:lightRig>
          </a:scene3d>
          <a:sp3d extrusionH="901700" prstMaterial="plastic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SAMPLE TEXT</a:t>
            </a:r>
          </a:p>
        </p:txBody>
      </p:sp>
      <p:sp>
        <p:nvSpPr>
          <p:cNvPr id="41" name="Rectangle 40"/>
          <p:cNvSpPr/>
          <p:nvPr/>
        </p:nvSpPr>
        <p:spPr>
          <a:xfrm>
            <a:off x="5815433" y="3001670"/>
            <a:ext cx="900845" cy="900845"/>
          </a:xfrm>
          <a:prstGeom prst="rect">
            <a:avLst/>
          </a:prstGeom>
          <a:solidFill>
            <a:schemeClr val="accent2"/>
          </a:solidFill>
          <a:ln>
            <a:noFill/>
          </a:ln>
          <a:scene3d>
            <a:camera prst="isometricRightUp"/>
            <a:lightRig rig="soft" dir="t">
              <a:rot lat="0" lon="0" rev="19800000"/>
            </a:lightRig>
          </a:scene3d>
          <a:sp3d extrusionH="901700" prstMaterial="plastic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04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608012" y="2440743"/>
            <a:ext cx="2479428" cy="892568"/>
            <a:chOff x="1284085" y="1731435"/>
            <a:chExt cx="2479428" cy="892568"/>
          </a:xfrm>
        </p:grpSpPr>
        <p:sp>
          <p:nvSpPr>
            <p:cNvPr id="13" name="TextBox 12"/>
            <p:cNvSpPr txBox="1"/>
            <p:nvPr/>
          </p:nvSpPr>
          <p:spPr>
            <a:xfrm>
              <a:off x="1293812" y="2136434"/>
              <a:ext cx="2469701" cy="4875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10000"/>
                </a:lnSpc>
              </a:pPr>
              <a:r>
                <a:rPr lang="en-US" sz="12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This is a sample text. Insert your desired text here. </a:t>
              </a:r>
              <a:endPara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284085" y="1731435"/>
              <a:ext cx="24794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I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Sample Text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446212" y="4491468"/>
            <a:ext cx="2479428" cy="902296"/>
            <a:chOff x="1284085" y="4299538"/>
            <a:chExt cx="2479428" cy="902296"/>
          </a:xfrm>
        </p:grpSpPr>
        <p:sp>
          <p:nvSpPr>
            <p:cNvPr id="16" name="TextBox 15"/>
            <p:cNvSpPr txBox="1"/>
            <p:nvPr/>
          </p:nvSpPr>
          <p:spPr>
            <a:xfrm>
              <a:off x="1284085" y="4714265"/>
              <a:ext cx="2469701" cy="4875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10000"/>
                </a:lnSpc>
              </a:pPr>
              <a:r>
                <a:rPr lang="en-US" sz="12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This is a sample text. Insert your desired text here. </a:t>
              </a:r>
              <a:endPara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284085" y="4299538"/>
              <a:ext cx="24794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I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Sample Text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8761412" y="3256312"/>
            <a:ext cx="2479428" cy="886085"/>
            <a:chOff x="7908621" y="1669825"/>
            <a:chExt cx="2479428" cy="886085"/>
          </a:xfrm>
        </p:grpSpPr>
        <p:sp>
          <p:nvSpPr>
            <p:cNvPr id="19" name="TextBox 18"/>
            <p:cNvSpPr txBox="1"/>
            <p:nvPr/>
          </p:nvSpPr>
          <p:spPr>
            <a:xfrm>
              <a:off x="7908621" y="2068341"/>
              <a:ext cx="2469701" cy="4875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2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This is a sample text. Insert your desired text here. </a:t>
              </a:r>
              <a:endPara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908621" y="1669825"/>
              <a:ext cx="24794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Sample Text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8166999" y="4945858"/>
            <a:ext cx="2479428" cy="895811"/>
            <a:chOff x="8346366" y="3177614"/>
            <a:chExt cx="2479428" cy="895811"/>
          </a:xfrm>
        </p:grpSpPr>
        <p:sp>
          <p:nvSpPr>
            <p:cNvPr id="22" name="TextBox 21"/>
            <p:cNvSpPr txBox="1"/>
            <p:nvPr/>
          </p:nvSpPr>
          <p:spPr>
            <a:xfrm>
              <a:off x="8346366" y="3585856"/>
              <a:ext cx="2469701" cy="4875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2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This is a sample text. Insert your desired text here. </a:t>
              </a:r>
              <a:endPara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346366" y="3177614"/>
              <a:ext cx="24794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Sample Text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02835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520" y="-5533"/>
            <a:ext cx="12166623" cy="685729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2756">
              <a:defRPr/>
            </a:pPr>
            <a:endParaRPr lang="es-UY" sz="2392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" name="Rounded Rectangle 13">
            <a:hlinkClick r:id="rId3"/>
          </p:cNvPr>
          <p:cNvSpPr/>
          <p:nvPr/>
        </p:nvSpPr>
        <p:spPr>
          <a:xfrm>
            <a:off x="7463163" y="4648513"/>
            <a:ext cx="2833911" cy="608329"/>
          </a:xfrm>
          <a:prstGeom prst="roundRect">
            <a:avLst/>
          </a:prstGeom>
          <a:solidFill>
            <a:srgbClr val="F794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2756">
              <a:defRPr/>
            </a:pPr>
            <a:r>
              <a:rPr lang="en-US" sz="2392" b="1" dirty="0">
                <a:solidFill>
                  <a:prstClr val="white"/>
                </a:solidFill>
                <a:latin typeface="Calibri" panose="020F0502020204030204"/>
              </a:rPr>
              <a:t>SUBSCRIBE NOW</a:t>
            </a:r>
            <a:endParaRPr lang="es-UY" sz="2392" b="1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7" name="Freeform 19"/>
          <p:cNvSpPr>
            <a:spLocks noChangeAspect="1" noEditPoints="1"/>
          </p:cNvSpPr>
          <p:nvPr/>
        </p:nvSpPr>
        <p:spPr bwMode="auto">
          <a:xfrm rot="7401880">
            <a:off x="10469545" y="4033742"/>
            <a:ext cx="1840835" cy="741406"/>
          </a:xfrm>
          <a:custGeom>
            <a:avLst/>
            <a:gdLst>
              <a:gd name="T0" fmla="*/ 715 w 868"/>
              <a:gd name="T1" fmla="*/ 128 h 351"/>
              <a:gd name="T2" fmla="*/ 363 w 868"/>
              <a:gd name="T3" fmla="*/ 50 h 351"/>
              <a:gd name="T4" fmla="*/ 226 w 868"/>
              <a:gd name="T5" fmla="*/ 94 h 351"/>
              <a:gd name="T6" fmla="*/ 155 w 868"/>
              <a:gd name="T7" fmla="*/ 112 h 351"/>
              <a:gd name="T8" fmla="*/ 111 w 868"/>
              <a:gd name="T9" fmla="*/ 138 h 351"/>
              <a:gd name="T10" fmla="*/ 85 w 868"/>
              <a:gd name="T11" fmla="*/ 163 h 351"/>
              <a:gd name="T12" fmla="*/ 104 w 868"/>
              <a:gd name="T13" fmla="*/ 185 h 351"/>
              <a:gd name="T14" fmla="*/ 69 w 868"/>
              <a:gd name="T15" fmla="*/ 174 h 351"/>
              <a:gd name="T16" fmla="*/ 92 w 868"/>
              <a:gd name="T17" fmla="*/ 203 h 351"/>
              <a:gd name="T18" fmla="*/ 66 w 868"/>
              <a:gd name="T19" fmla="*/ 192 h 351"/>
              <a:gd name="T20" fmla="*/ 75 w 868"/>
              <a:gd name="T21" fmla="*/ 207 h 351"/>
              <a:gd name="T22" fmla="*/ 72 w 868"/>
              <a:gd name="T23" fmla="*/ 224 h 351"/>
              <a:gd name="T24" fmla="*/ 64 w 868"/>
              <a:gd name="T25" fmla="*/ 228 h 351"/>
              <a:gd name="T26" fmla="*/ 29 w 868"/>
              <a:gd name="T27" fmla="*/ 217 h 351"/>
              <a:gd name="T28" fmla="*/ 31 w 868"/>
              <a:gd name="T29" fmla="*/ 228 h 351"/>
              <a:gd name="T30" fmla="*/ 53 w 868"/>
              <a:gd name="T31" fmla="*/ 253 h 351"/>
              <a:gd name="T32" fmla="*/ 36 w 868"/>
              <a:gd name="T33" fmla="*/ 257 h 351"/>
              <a:gd name="T34" fmla="*/ 774 w 868"/>
              <a:gd name="T35" fmla="*/ 258 h 351"/>
              <a:gd name="T36" fmla="*/ 640 w 868"/>
              <a:gd name="T37" fmla="*/ 136 h 351"/>
              <a:gd name="T38" fmla="*/ 376 w 868"/>
              <a:gd name="T39" fmla="*/ 47 h 351"/>
              <a:gd name="T40" fmla="*/ 235 w 868"/>
              <a:gd name="T41" fmla="*/ 76 h 351"/>
              <a:gd name="T42" fmla="*/ 221 w 868"/>
              <a:gd name="T43" fmla="*/ 70 h 351"/>
              <a:gd name="T44" fmla="*/ 180 w 868"/>
              <a:gd name="T45" fmla="*/ 89 h 351"/>
              <a:gd name="T46" fmla="*/ 168 w 868"/>
              <a:gd name="T47" fmla="*/ 110 h 351"/>
              <a:gd name="T48" fmla="*/ 140 w 868"/>
              <a:gd name="T49" fmla="*/ 145 h 351"/>
              <a:gd name="T50" fmla="*/ 81 w 868"/>
              <a:gd name="T51" fmla="*/ 192 h 351"/>
              <a:gd name="T52" fmla="*/ 126 w 868"/>
              <a:gd name="T53" fmla="*/ 134 h 351"/>
              <a:gd name="T54" fmla="*/ 253 w 868"/>
              <a:gd name="T55" fmla="*/ 36 h 351"/>
              <a:gd name="T56" fmla="*/ 399 w 868"/>
              <a:gd name="T57" fmla="*/ 2 h 351"/>
              <a:gd name="T58" fmla="*/ 510 w 868"/>
              <a:gd name="T59" fmla="*/ 14 h 351"/>
              <a:gd name="T60" fmla="*/ 732 w 868"/>
              <a:gd name="T61" fmla="*/ 145 h 351"/>
              <a:gd name="T62" fmla="*/ 794 w 868"/>
              <a:gd name="T63" fmla="*/ 260 h 351"/>
              <a:gd name="T64" fmla="*/ 787 w 868"/>
              <a:gd name="T65" fmla="*/ 222 h 351"/>
              <a:gd name="T66" fmla="*/ 721 w 868"/>
              <a:gd name="T67" fmla="*/ 150 h 351"/>
              <a:gd name="T68" fmla="*/ 533 w 868"/>
              <a:gd name="T69" fmla="*/ 22 h 351"/>
              <a:gd name="T70" fmla="*/ 380 w 868"/>
              <a:gd name="T71" fmla="*/ 47 h 351"/>
              <a:gd name="T72" fmla="*/ 307 w 868"/>
              <a:gd name="T73" fmla="*/ 53 h 351"/>
              <a:gd name="T74" fmla="*/ 281 w 868"/>
              <a:gd name="T75" fmla="*/ 47 h 351"/>
              <a:gd name="T76" fmla="*/ 242 w 868"/>
              <a:gd name="T77" fmla="*/ 43 h 351"/>
              <a:gd name="T78" fmla="*/ 222 w 868"/>
              <a:gd name="T79" fmla="*/ 51 h 351"/>
              <a:gd name="T80" fmla="*/ 197 w 868"/>
              <a:gd name="T81" fmla="*/ 73 h 351"/>
              <a:gd name="T82" fmla="*/ 164 w 868"/>
              <a:gd name="T83" fmla="*/ 99 h 351"/>
              <a:gd name="T84" fmla="*/ 142 w 868"/>
              <a:gd name="T85" fmla="*/ 117 h 351"/>
              <a:gd name="T86" fmla="*/ 141 w 868"/>
              <a:gd name="T87" fmla="*/ 138 h 351"/>
              <a:gd name="T88" fmla="*/ 124 w 868"/>
              <a:gd name="T89" fmla="*/ 129 h 351"/>
              <a:gd name="T90" fmla="*/ 113 w 868"/>
              <a:gd name="T91" fmla="*/ 142 h 351"/>
              <a:gd name="T92" fmla="*/ 337 w 868"/>
              <a:gd name="T93" fmla="*/ 9 h 351"/>
              <a:gd name="T94" fmla="*/ 168 w 868"/>
              <a:gd name="T95" fmla="*/ 125 h 351"/>
              <a:gd name="T96" fmla="*/ 197 w 868"/>
              <a:gd name="T97" fmla="*/ 105 h 351"/>
              <a:gd name="T98" fmla="*/ 131 w 868"/>
              <a:gd name="T99" fmla="*/ 159 h 351"/>
              <a:gd name="T100" fmla="*/ 88 w 868"/>
              <a:gd name="T101" fmla="*/ 171 h 351"/>
              <a:gd name="T102" fmla="*/ 85 w 868"/>
              <a:gd name="T103" fmla="*/ 191 h 351"/>
              <a:gd name="T104" fmla="*/ 79 w 868"/>
              <a:gd name="T105" fmla="*/ 215 h 351"/>
              <a:gd name="T106" fmla="*/ 48 w 868"/>
              <a:gd name="T107" fmla="*/ 193 h 351"/>
              <a:gd name="T108" fmla="*/ 64 w 868"/>
              <a:gd name="T109" fmla="*/ 238 h 351"/>
              <a:gd name="T110" fmla="*/ 17 w 868"/>
              <a:gd name="T111" fmla="*/ 235 h 351"/>
              <a:gd name="T112" fmla="*/ 87 w 868"/>
              <a:gd name="T113" fmla="*/ 158 h 351"/>
              <a:gd name="T114" fmla="*/ 865 w 868"/>
              <a:gd name="T115" fmla="*/ 172 h 351"/>
              <a:gd name="T116" fmla="*/ 859 w 868"/>
              <a:gd name="T117" fmla="*/ 117 h 351"/>
              <a:gd name="T118" fmla="*/ 782 w 868"/>
              <a:gd name="T119" fmla="*/ 277 h 351"/>
              <a:gd name="T120" fmla="*/ 841 w 868"/>
              <a:gd name="T121" fmla="*/ 164 h 351"/>
              <a:gd name="T122" fmla="*/ 861 w 868"/>
              <a:gd name="T123" fmla="*/ 201 h 351"/>
              <a:gd name="T124" fmla="*/ 666 w 868"/>
              <a:gd name="T125" fmla="*/ 296 h 3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868" h="351">
                <a:moveTo>
                  <a:pt x="813" y="278"/>
                </a:moveTo>
                <a:cubicBezTo>
                  <a:pt x="812" y="276"/>
                  <a:pt x="811" y="275"/>
                  <a:pt x="812" y="275"/>
                </a:cubicBezTo>
                <a:cubicBezTo>
                  <a:pt x="813" y="277"/>
                  <a:pt x="813" y="278"/>
                  <a:pt x="813" y="278"/>
                </a:cubicBezTo>
                <a:close/>
                <a:moveTo>
                  <a:pt x="812" y="266"/>
                </a:moveTo>
                <a:cubicBezTo>
                  <a:pt x="813" y="269"/>
                  <a:pt x="814" y="269"/>
                  <a:pt x="814" y="271"/>
                </a:cubicBezTo>
                <a:cubicBezTo>
                  <a:pt x="813" y="267"/>
                  <a:pt x="813" y="271"/>
                  <a:pt x="813" y="270"/>
                </a:cubicBezTo>
                <a:cubicBezTo>
                  <a:pt x="815" y="276"/>
                  <a:pt x="814" y="270"/>
                  <a:pt x="815" y="272"/>
                </a:cubicBezTo>
                <a:cubicBezTo>
                  <a:pt x="814" y="268"/>
                  <a:pt x="813" y="267"/>
                  <a:pt x="812" y="266"/>
                </a:cubicBezTo>
                <a:close/>
                <a:moveTo>
                  <a:pt x="781" y="282"/>
                </a:moveTo>
                <a:cubicBezTo>
                  <a:pt x="782" y="285"/>
                  <a:pt x="783" y="285"/>
                  <a:pt x="784" y="284"/>
                </a:cubicBezTo>
                <a:cubicBezTo>
                  <a:pt x="782" y="282"/>
                  <a:pt x="782" y="282"/>
                  <a:pt x="781" y="282"/>
                </a:cubicBezTo>
                <a:close/>
                <a:moveTo>
                  <a:pt x="798" y="267"/>
                </a:moveTo>
                <a:cubicBezTo>
                  <a:pt x="798" y="268"/>
                  <a:pt x="801" y="272"/>
                  <a:pt x="801" y="272"/>
                </a:cubicBezTo>
                <a:cubicBezTo>
                  <a:pt x="801" y="269"/>
                  <a:pt x="799" y="267"/>
                  <a:pt x="798" y="267"/>
                </a:cubicBezTo>
                <a:close/>
                <a:moveTo>
                  <a:pt x="791" y="270"/>
                </a:moveTo>
                <a:cubicBezTo>
                  <a:pt x="791" y="272"/>
                  <a:pt x="793" y="275"/>
                  <a:pt x="793" y="276"/>
                </a:cubicBezTo>
                <a:cubicBezTo>
                  <a:pt x="793" y="274"/>
                  <a:pt x="791" y="271"/>
                  <a:pt x="791" y="270"/>
                </a:cubicBezTo>
                <a:close/>
                <a:moveTo>
                  <a:pt x="789" y="269"/>
                </a:moveTo>
                <a:cubicBezTo>
                  <a:pt x="788" y="269"/>
                  <a:pt x="791" y="272"/>
                  <a:pt x="790" y="273"/>
                </a:cubicBezTo>
                <a:cubicBezTo>
                  <a:pt x="789" y="270"/>
                  <a:pt x="788" y="270"/>
                  <a:pt x="787" y="270"/>
                </a:cubicBezTo>
                <a:cubicBezTo>
                  <a:pt x="789" y="273"/>
                  <a:pt x="790" y="274"/>
                  <a:pt x="791" y="276"/>
                </a:cubicBezTo>
                <a:cubicBezTo>
                  <a:pt x="792" y="276"/>
                  <a:pt x="792" y="274"/>
                  <a:pt x="793" y="276"/>
                </a:cubicBezTo>
                <a:cubicBezTo>
                  <a:pt x="792" y="273"/>
                  <a:pt x="791" y="272"/>
                  <a:pt x="789" y="269"/>
                </a:cubicBezTo>
                <a:close/>
                <a:moveTo>
                  <a:pt x="801" y="266"/>
                </a:moveTo>
                <a:cubicBezTo>
                  <a:pt x="800" y="266"/>
                  <a:pt x="800" y="268"/>
                  <a:pt x="801" y="271"/>
                </a:cubicBezTo>
                <a:cubicBezTo>
                  <a:pt x="802" y="271"/>
                  <a:pt x="801" y="267"/>
                  <a:pt x="801" y="266"/>
                </a:cubicBezTo>
                <a:close/>
                <a:moveTo>
                  <a:pt x="799" y="270"/>
                </a:moveTo>
                <a:cubicBezTo>
                  <a:pt x="799" y="270"/>
                  <a:pt x="798" y="270"/>
                  <a:pt x="798" y="269"/>
                </a:cubicBezTo>
                <a:cubicBezTo>
                  <a:pt x="797" y="269"/>
                  <a:pt x="797" y="270"/>
                  <a:pt x="798" y="272"/>
                </a:cubicBezTo>
                <a:cubicBezTo>
                  <a:pt x="798" y="271"/>
                  <a:pt x="800" y="273"/>
                  <a:pt x="799" y="270"/>
                </a:cubicBezTo>
                <a:close/>
                <a:moveTo>
                  <a:pt x="770" y="269"/>
                </a:moveTo>
                <a:cubicBezTo>
                  <a:pt x="771" y="271"/>
                  <a:pt x="772" y="272"/>
                  <a:pt x="773" y="272"/>
                </a:cubicBezTo>
                <a:cubicBezTo>
                  <a:pt x="772" y="270"/>
                  <a:pt x="771" y="269"/>
                  <a:pt x="770" y="269"/>
                </a:cubicBezTo>
                <a:close/>
                <a:moveTo>
                  <a:pt x="807" y="248"/>
                </a:moveTo>
                <a:cubicBezTo>
                  <a:pt x="808" y="250"/>
                  <a:pt x="810" y="253"/>
                  <a:pt x="810" y="252"/>
                </a:cubicBezTo>
                <a:cubicBezTo>
                  <a:pt x="809" y="249"/>
                  <a:pt x="808" y="247"/>
                  <a:pt x="807" y="248"/>
                </a:cubicBezTo>
                <a:close/>
                <a:moveTo>
                  <a:pt x="802" y="246"/>
                </a:moveTo>
                <a:cubicBezTo>
                  <a:pt x="803" y="247"/>
                  <a:pt x="803" y="248"/>
                  <a:pt x="804" y="251"/>
                </a:cubicBezTo>
                <a:cubicBezTo>
                  <a:pt x="805" y="251"/>
                  <a:pt x="803" y="245"/>
                  <a:pt x="802" y="246"/>
                </a:cubicBezTo>
                <a:close/>
                <a:moveTo>
                  <a:pt x="805" y="245"/>
                </a:moveTo>
                <a:cubicBezTo>
                  <a:pt x="803" y="240"/>
                  <a:pt x="804" y="239"/>
                  <a:pt x="802" y="235"/>
                </a:cubicBezTo>
                <a:cubicBezTo>
                  <a:pt x="800" y="234"/>
                  <a:pt x="796" y="236"/>
                  <a:pt x="801" y="245"/>
                </a:cubicBezTo>
                <a:cubicBezTo>
                  <a:pt x="801" y="242"/>
                  <a:pt x="806" y="248"/>
                  <a:pt x="805" y="245"/>
                </a:cubicBezTo>
                <a:close/>
                <a:moveTo>
                  <a:pt x="759" y="246"/>
                </a:moveTo>
                <a:cubicBezTo>
                  <a:pt x="759" y="247"/>
                  <a:pt x="758" y="246"/>
                  <a:pt x="758" y="246"/>
                </a:cubicBezTo>
                <a:cubicBezTo>
                  <a:pt x="759" y="248"/>
                  <a:pt x="760" y="248"/>
                  <a:pt x="759" y="248"/>
                </a:cubicBezTo>
                <a:cubicBezTo>
                  <a:pt x="760" y="250"/>
                  <a:pt x="760" y="250"/>
                  <a:pt x="761" y="250"/>
                </a:cubicBezTo>
                <a:cubicBezTo>
                  <a:pt x="759" y="248"/>
                  <a:pt x="760" y="248"/>
                  <a:pt x="759" y="246"/>
                </a:cubicBezTo>
                <a:close/>
                <a:moveTo>
                  <a:pt x="766" y="178"/>
                </a:moveTo>
                <a:cubicBezTo>
                  <a:pt x="766" y="178"/>
                  <a:pt x="766" y="178"/>
                  <a:pt x="767" y="180"/>
                </a:cubicBezTo>
                <a:cubicBezTo>
                  <a:pt x="767" y="180"/>
                  <a:pt x="768" y="181"/>
                  <a:pt x="768" y="181"/>
                </a:cubicBezTo>
                <a:cubicBezTo>
                  <a:pt x="767" y="179"/>
                  <a:pt x="768" y="180"/>
                  <a:pt x="766" y="178"/>
                </a:cubicBezTo>
                <a:close/>
                <a:moveTo>
                  <a:pt x="756" y="167"/>
                </a:moveTo>
                <a:cubicBezTo>
                  <a:pt x="757" y="168"/>
                  <a:pt x="758" y="169"/>
                  <a:pt x="757" y="169"/>
                </a:cubicBezTo>
                <a:cubicBezTo>
                  <a:pt x="762" y="175"/>
                  <a:pt x="758" y="167"/>
                  <a:pt x="756" y="167"/>
                </a:cubicBezTo>
                <a:close/>
                <a:moveTo>
                  <a:pt x="713" y="128"/>
                </a:moveTo>
                <a:cubicBezTo>
                  <a:pt x="713" y="127"/>
                  <a:pt x="714" y="127"/>
                  <a:pt x="715" y="128"/>
                </a:cubicBezTo>
                <a:cubicBezTo>
                  <a:pt x="712" y="125"/>
                  <a:pt x="710" y="125"/>
                  <a:pt x="713" y="128"/>
                </a:cubicBezTo>
                <a:close/>
                <a:moveTo>
                  <a:pt x="640" y="70"/>
                </a:moveTo>
                <a:cubicBezTo>
                  <a:pt x="634" y="64"/>
                  <a:pt x="636" y="68"/>
                  <a:pt x="640" y="70"/>
                </a:cubicBezTo>
                <a:close/>
                <a:moveTo>
                  <a:pt x="545" y="23"/>
                </a:moveTo>
                <a:cubicBezTo>
                  <a:pt x="544" y="24"/>
                  <a:pt x="548" y="25"/>
                  <a:pt x="549" y="24"/>
                </a:cubicBezTo>
                <a:cubicBezTo>
                  <a:pt x="546" y="24"/>
                  <a:pt x="547" y="24"/>
                  <a:pt x="545" y="23"/>
                </a:cubicBezTo>
                <a:close/>
                <a:moveTo>
                  <a:pt x="539" y="20"/>
                </a:moveTo>
                <a:cubicBezTo>
                  <a:pt x="539" y="20"/>
                  <a:pt x="538" y="20"/>
                  <a:pt x="538" y="20"/>
                </a:cubicBezTo>
                <a:cubicBezTo>
                  <a:pt x="540" y="21"/>
                  <a:pt x="543" y="22"/>
                  <a:pt x="543" y="21"/>
                </a:cubicBezTo>
                <a:cubicBezTo>
                  <a:pt x="540" y="20"/>
                  <a:pt x="540" y="21"/>
                  <a:pt x="539" y="20"/>
                </a:cubicBezTo>
                <a:close/>
                <a:moveTo>
                  <a:pt x="530" y="17"/>
                </a:moveTo>
                <a:cubicBezTo>
                  <a:pt x="529" y="18"/>
                  <a:pt x="534" y="19"/>
                  <a:pt x="534" y="18"/>
                </a:cubicBezTo>
                <a:lnTo>
                  <a:pt x="530" y="17"/>
                </a:lnTo>
                <a:close/>
                <a:moveTo>
                  <a:pt x="524" y="16"/>
                </a:moveTo>
                <a:cubicBezTo>
                  <a:pt x="524" y="16"/>
                  <a:pt x="522" y="16"/>
                  <a:pt x="522" y="17"/>
                </a:cubicBezTo>
                <a:cubicBezTo>
                  <a:pt x="524" y="17"/>
                  <a:pt x="527" y="18"/>
                  <a:pt x="529" y="18"/>
                </a:cubicBezTo>
                <a:cubicBezTo>
                  <a:pt x="528" y="17"/>
                  <a:pt x="526" y="17"/>
                  <a:pt x="524" y="16"/>
                </a:cubicBezTo>
                <a:close/>
                <a:moveTo>
                  <a:pt x="498" y="10"/>
                </a:moveTo>
                <a:cubicBezTo>
                  <a:pt x="501" y="10"/>
                  <a:pt x="502" y="10"/>
                  <a:pt x="503" y="10"/>
                </a:cubicBezTo>
                <a:cubicBezTo>
                  <a:pt x="502" y="10"/>
                  <a:pt x="498" y="9"/>
                  <a:pt x="498" y="10"/>
                </a:cubicBezTo>
                <a:close/>
                <a:moveTo>
                  <a:pt x="467" y="7"/>
                </a:moveTo>
                <a:cubicBezTo>
                  <a:pt x="468" y="7"/>
                  <a:pt x="473" y="8"/>
                  <a:pt x="473" y="7"/>
                </a:cubicBezTo>
                <a:cubicBezTo>
                  <a:pt x="470" y="7"/>
                  <a:pt x="467" y="6"/>
                  <a:pt x="467" y="7"/>
                </a:cubicBezTo>
                <a:close/>
                <a:moveTo>
                  <a:pt x="443" y="52"/>
                </a:moveTo>
                <a:cubicBezTo>
                  <a:pt x="443" y="52"/>
                  <a:pt x="443" y="52"/>
                  <a:pt x="443" y="53"/>
                </a:cubicBezTo>
                <a:cubicBezTo>
                  <a:pt x="445" y="53"/>
                  <a:pt x="444" y="54"/>
                  <a:pt x="447" y="54"/>
                </a:cubicBezTo>
                <a:cubicBezTo>
                  <a:pt x="446" y="53"/>
                  <a:pt x="446" y="53"/>
                  <a:pt x="448" y="53"/>
                </a:cubicBezTo>
                <a:cubicBezTo>
                  <a:pt x="447" y="52"/>
                  <a:pt x="446" y="52"/>
                  <a:pt x="443" y="52"/>
                </a:cubicBezTo>
                <a:close/>
                <a:moveTo>
                  <a:pt x="435" y="51"/>
                </a:moveTo>
                <a:cubicBezTo>
                  <a:pt x="435" y="52"/>
                  <a:pt x="430" y="51"/>
                  <a:pt x="431" y="51"/>
                </a:cubicBezTo>
                <a:cubicBezTo>
                  <a:pt x="432" y="51"/>
                  <a:pt x="436" y="52"/>
                  <a:pt x="437" y="52"/>
                </a:cubicBezTo>
                <a:cubicBezTo>
                  <a:pt x="435" y="52"/>
                  <a:pt x="437" y="51"/>
                  <a:pt x="435" y="51"/>
                </a:cubicBezTo>
                <a:close/>
                <a:moveTo>
                  <a:pt x="402" y="50"/>
                </a:moveTo>
                <a:cubicBezTo>
                  <a:pt x="404" y="50"/>
                  <a:pt x="406" y="50"/>
                  <a:pt x="406" y="49"/>
                </a:cubicBezTo>
                <a:cubicBezTo>
                  <a:pt x="404" y="49"/>
                  <a:pt x="402" y="49"/>
                  <a:pt x="402" y="50"/>
                </a:cubicBezTo>
                <a:close/>
                <a:moveTo>
                  <a:pt x="391" y="1"/>
                </a:moveTo>
                <a:cubicBezTo>
                  <a:pt x="391" y="2"/>
                  <a:pt x="395" y="2"/>
                  <a:pt x="397" y="2"/>
                </a:cubicBezTo>
                <a:cubicBezTo>
                  <a:pt x="397" y="2"/>
                  <a:pt x="395" y="2"/>
                  <a:pt x="395" y="3"/>
                </a:cubicBezTo>
                <a:cubicBezTo>
                  <a:pt x="396" y="3"/>
                  <a:pt x="397" y="3"/>
                  <a:pt x="398" y="3"/>
                </a:cubicBezTo>
                <a:cubicBezTo>
                  <a:pt x="397" y="2"/>
                  <a:pt x="401" y="4"/>
                  <a:pt x="402" y="3"/>
                </a:cubicBezTo>
                <a:cubicBezTo>
                  <a:pt x="400" y="2"/>
                  <a:pt x="396" y="3"/>
                  <a:pt x="399" y="2"/>
                </a:cubicBezTo>
                <a:cubicBezTo>
                  <a:pt x="393" y="2"/>
                  <a:pt x="395" y="1"/>
                  <a:pt x="391" y="1"/>
                </a:cubicBezTo>
                <a:close/>
                <a:moveTo>
                  <a:pt x="394" y="3"/>
                </a:moveTo>
                <a:cubicBezTo>
                  <a:pt x="391" y="3"/>
                  <a:pt x="389" y="3"/>
                  <a:pt x="388" y="3"/>
                </a:cubicBezTo>
                <a:cubicBezTo>
                  <a:pt x="391" y="3"/>
                  <a:pt x="394" y="4"/>
                  <a:pt x="395" y="3"/>
                </a:cubicBezTo>
                <a:cubicBezTo>
                  <a:pt x="394" y="3"/>
                  <a:pt x="394" y="3"/>
                  <a:pt x="394" y="3"/>
                </a:cubicBezTo>
                <a:close/>
                <a:moveTo>
                  <a:pt x="384" y="2"/>
                </a:moveTo>
                <a:cubicBezTo>
                  <a:pt x="386" y="2"/>
                  <a:pt x="388" y="2"/>
                  <a:pt x="389" y="2"/>
                </a:cubicBezTo>
                <a:cubicBezTo>
                  <a:pt x="387" y="2"/>
                  <a:pt x="384" y="2"/>
                  <a:pt x="384" y="2"/>
                </a:cubicBezTo>
                <a:close/>
                <a:moveTo>
                  <a:pt x="371" y="5"/>
                </a:moveTo>
                <a:cubicBezTo>
                  <a:pt x="370" y="6"/>
                  <a:pt x="367" y="6"/>
                  <a:pt x="365" y="6"/>
                </a:cubicBezTo>
                <a:cubicBezTo>
                  <a:pt x="367" y="7"/>
                  <a:pt x="377" y="6"/>
                  <a:pt x="377" y="5"/>
                </a:cubicBezTo>
                <a:cubicBezTo>
                  <a:pt x="374" y="5"/>
                  <a:pt x="374" y="5"/>
                  <a:pt x="371" y="5"/>
                </a:cubicBezTo>
                <a:close/>
                <a:moveTo>
                  <a:pt x="364" y="51"/>
                </a:moveTo>
                <a:cubicBezTo>
                  <a:pt x="364" y="52"/>
                  <a:pt x="367" y="51"/>
                  <a:pt x="370" y="51"/>
                </a:cubicBezTo>
                <a:cubicBezTo>
                  <a:pt x="370" y="51"/>
                  <a:pt x="366" y="51"/>
                  <a:pt x="364" y="51"/>
                </a:cubicBezTo>
                <a:close/>
                <a:moveTo>
                  <a:pt x="363" y="50"/>
                </a:moveTo>
                <a:cubicBezTo>
                  <a:pt x="365" y="49"/>
                  <a:pt x="366" y="49"/>
                  <a:pt x="367" y="49"/>
                </a:cubicBezTo>
                <a:cubicBezTo>
                  <a:pt x="365" y="48"/>
                  <a:pt x="363" y="49"/>
                  <a:pt x="363" y="50"/>
                </a:cubicBezTo>
                <a:close/>
                <a:moveTo>
                  <a:pt x="326" y="13"/>
                </a:moveTo>
                <a:cubicBezTo>
                  <a:pt x="327" y="12"/>
                  <a:pt x="332" y="11"/>
                  <a:pt x="333" y="11"/>
                </a:cubicBezTo>
                <a:cubicBezTo>
                  <a:pt x="329" y="11"/>
                  <a:pt x="328" y="12"/>
                  <a:pt x="326" y="13"/>
                </a:cubicBezTo>
                <a:close/>
                <a:moveTo>
                  <a:pt x="321" y="10"/>
                </a:moveTo>
                <a:cubicBezTo>
                  <a:pt x="322" y="11"/>
                  <a:pt x="325" y="10"/>
                  <a:pt x="329" y="9"/>
                </a:cubicBezTo>
                <a:cubicBezTo>
                  <a:pt x="329" y="9"/>
                  <a:pt x="329" y="9"/>
                  <a:pt x="328" y="9"/>
                </a:cubicBezTo>
                <a:cubicBezTo>
                  <a:pt x="326" y="10"/>
                  <a:pt x="323" y="10"/>
                  <a:pt x="321" y="10"/>
                </a:cubicBezTo>
                <a:close/>
                <a:moveTo>
                  <a:pt x="322" y="58"/>
                </a:moveTo>
                <a:cubicBezTo>
                  <a:pt x="323" y="58"/>
                  <a:pt x="326" y="58"/>
                  <a:pt x="328" y="58"/>
                </a:cubicBezTo>
                <a:cubicBezTo>
                  <a:pt x="327" y="57"/>
                  <a:pt x="325" y="57"/>
                  <a:pt x="322" y="58"/>
                </a:cubicBezTo>
                <a:close/>
                <a:moveTo>
                  <a:pt x="313" y="59"/>
                </a:moveTo>
                <a:cubicBezTo>
                  <a:pt x="314" y="60"/>
                  <a:pt x="309" y="60"/>
                  <a:pt x="309" y="61"/>
                </a:cubicBezTo>
                <a:cubicBezTo>
                  <a:pt x="311" y="61"/>
                  <a:pt x="312" y="61"/>
                  <a:pt x="316" y="60"/>
                </a:cubicBezTo>
                <a:cubicBezTo>
                  <a:pt x="315" y="60"/>
                  <a:pt x="316" y="59"/>
                  <a:pt x="313" y="59"/>
                </a:cubicBezTo>
                <a:close/>
                <a:moveTo>
                  <a:pt x="286" y="24"/>
                </a:moveTo>
                <a:cubicBezTo>
                  <a:pt x="286" y="24"/>
                  <a:pt x="280" y="25"/>
                  <a:pt x="280" y="26"/>
                </a:cubicBezTo>
                <a:cubicBezTo>
                  <a:pt x="281" y="26"/>
                  <a:pt x="280" y="26"/>
                  <a:pt x="281" y="26"/>
                </a:cubicBezTo>
                <a:cubicBezTo>
                  <a:pt x="282" y="26"/>
                  <a:pt x="284" y="25"/>
                  <a:pt x="285" y="24"/>
                </a:cubicBezTo>
                <a:cubicBezTo>
                  <a:pt x="285" y="25"/>
                  <a:pt x="286" y="25"/>
                  <a:pt x="287" y="25"/>
                </a:cubicBezTo>
                <a:cubicBezTo>
                  <a:pt x="290" y="24"/>
                  <a:pt x="290" y="24"/>
                  <a:pt x="294" y="23"/>
                </a:cubicBezTo>
                <a:cubicBezTo>
                  <a:pt x="293" y="22"/>
                  <a:pt x="293" y="22"/>
                  <a:pt x="293" y="22"/>
                </a:cubicBezTo>
                <a:cubicBezTo>
                  <a:pt x="290" y="23"/>
                  <a:pt x="288" y="23"/>
                  <a:pt x="286" y="24"/>
                </a:cubicBezTo>
                <a:close/>
                <a:moveTo>
                  <a:pt x="287" y="68"/>
                </a:moveTo>
                <a:cubicBezTo>
                  <a:pt x="289" y="67"/>
                  <a:pt x="289" y="67"/>
                  <a:pt x="289" y="66"/>
                </a:cubicBezTo>
                <a:cubicBezTo>
                  <a:pt x="287" y="67"/>
                  <a:pt x="287" y="67"/>
                  <a:pt x="287" y="68"/>
                </a:cubicBezTo>
                <a:close/>
                <a:moveTo>
                  <a:pt x="237" y="80"/>
                </a:moveTo>
                <a:cubicBezTo>
                  <a:pt x="236" y="81"/>
                  <a:pt x="235" y="83"/>
                  <a:pt x="230" y="86"/>
                </a:cubicBezTo>
                <a:cubicBezTo>
                  <a:pt x="227" y="86"/>
                  <a:pt x="224" y="88"/>
                  <a:pt x="221" y="89"/>
                </a:cubicBezTo>
                <a:cubicBezTo>
                  <a:pt x="221" y="89"/>
                  <a:pt x="221" y="90"/>
                  <a:pt x="220" y="91"/>
                </a:cubicBezTo>
                <a:cubicBezTo>
                  <a:pt x="219" y="91"/>
                  <a:pt x="215" y="92"/>
                  <a:pt x="215" y="93"/>
                </a:cubicBezTo>
                <a:cubicBezTo>
                  <a:pt x="217" y="93"/>
                  <a:pt x="218" y="93"/>
                  <a:pt x="220" y="92"/>
                </a:cubicBezTo>
                <a:cubicBezTo>
                  <a:pt x="222" y="91"/>
                  <a:pt x="219" y="91"/>
                  <a:pt x="221" y="90"/>
                </a:cubicBezTo>
                <a:cubicBezTo>
                  <a:pt x="227" y="88"/>
                  <a:pt x="233" y="84"/>
                  <a:pt x="238" y="81"/>
                </a:cubicBezTo>
                <a:cubicBezTo>
                  <a:pt x="237" y="81"/>
                  <a:pt x="237" y="81"/>
                  <a:pt x="236" y="81"/>
                </a:cubicBezTo>
                <a:cubicBezTo>
                  <a:pt x="239" y="80"/>
                  <a:pt x="241" y="79"/>
                  <a:pt x="242" y="78"/>
                </a:cubicBezTo>
                <a:cubicBezTo>
                  <a:pt x="239" y="79"/>
                  <a:pt x="238" y="79"/>
                  <a:pt x="237" y="80"/>
                </a:cubicBezTo>
                <a:close/>
                <a:moveTo>
                  <a:pt x="228" y="79"/>
                </a:moveTo>
                <a:cubicBezTo>
                  <a:pt x="228" y="80"/>
                  <a:pt x="230" y="79"/>
                  <a:pt x="228" y="80"/>
                </a:cubicBezTo>
                <a:cubicBezTo>
                  <a:pt x="228" y="80"/>
                  <a:pt x="224" y="82"/>
                  <a:pt x="224" y="81"/>
                </a:cubicBezTo>
                <a:cubicBezTo>
                  <a:pt x="219" y="84"/>
                  <a:pt x="214" y="86"/>
                  <a:pt x="212" y="89"/>
                </a:cubicBezTo>
                <a:cubicBezTo>
                  <a:pt x="217" y="86"/>
                  <a:pt x="220" y="83"/>
                  <a:pt x="224" y="82"/>
                </a:cubicBezTo>
                <a:cubicBezTo>
                  <a:pt x="224" y="82"/>
                  <a:pt x="222" y="83"/>
                  <a:pt x="223" y="83"/>
                </a:cubicBezTo>
                <a:cubicBezTo>
                  <a:pt x="226" y="82"/>
                  <a:pt x="228" y="80"/>
                  <a:pt x="232" y="79"/>
                </a:cubicBezTo>
                <a:cubicBezTo>
                  <a:pt x="231" y="78"/>
                  <a:pt x="231" y="78"/>
                  <a:pt x="228" y="79"/>
                </a:cubicBezTo>
                <a:close/>
                <a:moveTo>
                  <a:pt x="209" y="55"/>
                </a:moveTo>
                <a:cubicBezTo>
                  <a:pt x="212" y="54"/>
                  <a:pt x="215" y="52"/>
                  <a:pt x="216" y="50"/>
                </a:cubicBezTo>
                <a:cubicBezTo>
                  <a:pt x="212" y="52"/>
                  <a:pt x="211" y="53"/>
                  <a:pt x="209" y="55"/>
                </a:cubicBezTo>
                <a:close/>
                <a:moveTo>
                  <a:pt x="220" y="66"/>
                </a:moveTo>
                <a:cubicBezTo>
                  <a:pt x="223" y="64"/>
                  <a:pt x="220" y="67"/>
                  <a:pt x="223" y="65"/>
                </a:cubicBezTo>
                <a:cubicBezTo>
                  <a:pt x="224" y="64"/>
                  <a:pt x="223" y="65"/>
                  <a:pt x="223" y="64"/>
                </a:cubicBezTo>
                <a:cubicBezTo>
                  <a:pt x="222" y="65"/>
                  <a:pt x="220" y="65"/>
                  <a:pt x="220" y="66"/>
                </a:cubicBezTo>
                <a:close/>
                <a:moveTo>
                  <a:pt x="217" y="67"/>
                </a:moveTo>
                <a:cubicBezTo>
                  <a:pt x="214" y="69"/>
                  <a:pt x="216" y="70"/>
                  <a:pt x="219" y="67"/>
                </a:cubicBezTo>
                <a:cubicBezTo>
                  <a:pt x="214" y="69"/>
                  <a:pt x="222" y="65"/>
                  <a:pt x="217" y="67"/>
                </a:cubicBezTo>
                <a:close/>
                <a:moveTo>
                  <a:pt x="226" y="94"/>
                </a:moveTo>
                <a:cubicBezTo>
                  <a:pt x="225" y="94"/>
                  <a:pt x="224" y="95"/>
                  <a:pt x="224" y="96"/>
                </a:cubicBezTo>
                <a:cubicBezTo>
                  <a:pt x="226" y="94"/>
                  <a:pt x="226" y="95"/>
                  <a:pt x="228" y="94"/>
                </a:cubicBezTo>
                <a:cubicBezTo>
                  <a:pt x="228" y="93"/>
                  <a:pt x="227" y="94"/>
                  <a:pt x="226" y="94"/>
                </a:cubicBezTo>
                <a:close/>
                <a:moveTo>
                  <a:pt x="216" y="80"/>
                </a:moveTo>
                <a:cubicBezTo>
                  <a:pt x="215" y="80"/>
                  <a:pt x="213" y="82"/>
                  <a:pt x="211" y="82"/>
                </a:cubicBezTo>
                <a:cubicBezTo>
                  <a:pt x="211" y="83"/>
                  <a:pt x="214" y="82"/>
                  <a:pt x="216" y="80"/>
                </a:cubicBezTo>
                <a:close/>
                <a:moveTo>
                  <a:pt x="206" y="79"/>
                </a:moveTo>
                <a:cubicBezTo>
                  <a:pt x="206" y="79"/>
                  <a:pt x="208" y="78"/>
                  <a:pt x="207" y="79"/>
                </a:cubicBezTo>
                <a:cubicBezTo>
                  <a:pt x="209" y="77"/>
                  <a:pt x="210" y="78"/>
                  <a:pt x="212" y="75"/>
                </a:cubicBezTo>
                <a:cubicBezTo>
                  <a:pt x="210" y="76"/>
                  <a:pt x="208" y="77"/>
                  <a:pt x="206" y="79"/>
                </a:cubicBezTo>
                <a:close/>
                <a:moveTo>
                  <a:pt x="192" y="65"/>
                </a:moveTo>
                <a:cubicBezTo>
                  <a:pt x="191" y="66"/>
                  <a:pt x="190" y="67"/>
                  <a:pt x="190" y="67"/>
                </a:cubicBezTo>
                <a:cubicBezTo>
                  <a:pt x="193" y="65"/>
                  <a:pt x="197" y="64"/>
                  <a:pt x="198" y="63"/>
                </a:cubicBezTo>
                <a:cubicBezTo>
                  <a:pt x="194" y="64"/>
                  <a:pt x="195" y="64"/>
                  <a:pt x="192" y="65"/>
                </a:cubicBezTo>
                <a:close/>
                <a:moveTo>
                  <a:pt x="208" y="90"/>
                </a:moveTo>
                <a:cubicBezTo>
                  <a:pt x="207" y="91"/>
                  <a:pt x="206" y="91"/>
                  <a:pt x="206" y="92"/>
                </a:cubicBezTo>
                <a:cubicBezTo>
                  <a:pt x="207" y="91"/>
                  <a:pt x="206" y="93"/>
                  <a:pt x="209" y="91"/>
                </a:cubicBezTo>
                <a:cubicBezTo>
                  <a:pt x="210" y="90"/>
                  <a:pt x="208" y="91"/>
                  <a:pt x="208" y="90"/>
                </a:cubicBezTo>
                <a:close/>
                <a:moveTo>
                  <a:pt x="207" y="101"/>
                </a:moveTo>
                <a:cubicBezTo>
                  <a:pt x="208" y="101"/>
                  <a:pt x="212" y="98"/>
                  <a:pt x="214" y="97"/>
                </a:cubicBezTo>
                <a:cubicBezTo>
                  <a:pt x="211" y="99"/>
                  <a:pt x="207" y="101"/>
                  <a:pt x="207" y="101"/>
                </a:cubicBezTo>
                <a:close/>
                <a:moveTo>
                  <a:pt x="190" y="86"/>
                </a:moveTo>
                <a:cubicBezTo>
                  <a:pt x="191" y="85"/>
                  <a:pt x="196" y="82"/>
                  <a:pt x="196" y="82"/>
                </a:cubicBezTo>
                <a:cubicBezTo>
                  <a:pt x="194" y="83"/>
                  <a:pt x="192" y="85"/>
                  <a:pt x="190" y="86"/>
                </a:cubicBezTo>
                <a:close/>
                <a:moveTo>
                  <a:pt x="198" y="111"/>
                </a:moveTo>
                <a:cubicBezTo>
                  <a:pt x="199" y="112"/>
                  <a:pt x="204" y="109"/>
                  <a:pt x="205" y="107"/>
                </a:cubicBezTo>
                <a:cubicBezTo>
                  <a:pt x="203" y="109"/>
                  <a:pt x="201" y="110"/>
                  <a:pt x="198" y="111"/>
                </a:cubicBezTo>
                <a:close/>
                <a:moveTo>
                  <a:pt x="185" y="86"/>
                </a:moveTo>
                <a:cubicBezTo>
                  <a:pt x="185" y="86"/>
                  <a:pt x="189" y="84"/>
                  <a:pt x="188" y="84"/>
                </a:cubicBezTo>
                <a:cubicBezTo>
                  <a:pt x="184" y="85"/>
                  <a:pt x="184" y="87"/>
                  <a:pt x="183" y="89"/>
                </a:cubicBezTo>
                <a:cubicBezTo>
                  <a:pt x="184" y="88"/>
                  <a:pt x="184" y="88"/>
                  <a:pt x="184" y="88"/>
                </a:cubicBezTo>
                <a:cubicBezTo>
                  <a:pt x="187" y="87"/>
                  <a:pt x="190" y="84"/>
                  <a:pt x="188" y="84"/>
                </a:cubicBezTo>
                <a:cubicBezTo>
                  <a:pt x="188" y="84"/>
                  <a:pt x="186" y="86"/>
                  <a:pt x="185" y="86"/>
                </a:cubicBezTo>
                <a:close/>
                <a:moveTo>
                  <a:pt x="175" y="77"/>
                </a:moveTo>
                <a:cubicBezTo>
                  <a:pt x="177" y="75"/>
                  <a:pt x="182" y="73"/>
                  <a:pt x="180" y="73"/>
                </a:cubicBezTo>
                <a:cubicBezTo>
                  <a:pt x="179" y="75"/>
                  <a:pt x="174" y="76"/>
                  <a:pt x="175" y="77"/>
                </a:cubicBezTo>
                <a:close/>
                <a:moveTo>
                  <a:pt x="186" y="115"/>
                </a:moveTo>
                <a:cubicBezTo>
                  <a:pt x="187" y="115"/>
                  <a:pt x="191" y="112"/>
                  <a:pt x="191" y="111"/>
                </a:cubicBezTo>
                <a:cubicBezTo>
                  <a:pt x="190" y="112"/>
                  <a:pt x="187" y="113"/>
                  <a:pt x="186" y="115"/>
                </a:cubicBezTo>
                <a:close/>
                <a:moveTo>
                  <a:pt x="177" y="93"/>
                </a:moveTo>
                <a:cubicBezTo>
                  <a:pt x="170" y="97"/>
                  <a:pt x="177" y="95"/>
                  <a:pt x="177" y="93"/>
                </a:cubicBezTo>
                <a:close/>
                <a:moveTo>
                  <a:pt x="183" y="114"/>
                </a:moveTo>
                <a:cubicBezTo>
                  <a:pt x="185" y="113"/>
                  <a:pt x="188" y="111"/>
                  <a:pt x="188" y="110"/>
                </a:cubicBezTo>
                <a:cubicBezTo>
                  <a:pt x="185" y="112"/>
                  <a:pt x="184" y="113"/>
                  <a:pt x="183" y="114"/>
                </a:cubicBezTo>
                <a:close/>
                <a:moveTo>
                  <a:pt x="158" y="89"/>
                </a:moveTo>
                <a:cubicBezTo>
                  <a:pt x="160" y="88"/>
                  <a:pt x="165" y="84"/>
                  <a:pt x="163" y="85"/>
                </a:cubicBezTo>
                <a:cubicBezTo>
                  <a:pt x="163" y="85"/>
                  <a:pt x="157" y="89"/>
                  <a:pt x="158" y="89"/>
                </a:cubicBezTo>
                <a:close/>
                <a:moveTo>
                  <a:pt x="166" y="104"/>
                </a:moveTo>
                <a:cubicBezTo>
                  <a:pt x="168" y="103"/>
                  <a:pt x="170" y="102"/>
                  <a:pt x="171" y="101"/>
                </a:cubicBezTo>
                <a:cubicBezTo>
                  <a:pt x="169" y="103"/>
                  <a:pt x="166" y="103"/>
                  <a:pt x="166" y="104"/>
                </a:cubicBezTo>
                <a:close/>
                <a:moveTo>
                  <a:pt x="172" y="122"/>
                </a:moveTo>
                <a:cubicBezTo>
                  <a:pt x="172" y="122"/>
                  <a:pt x="176" y="120"/>
                  <a:pt x="176" y="120"/>
                </a:cubicBezTo>
                <a:cubicBezTo>
                  <a:pt x="175" y="120"/>
                  <a:pt x="175" y="120"/>
                  <a:pt x="172" y="122"/>
                </a:cubicBezTo>
                <a:close/>
                <a:moveTo>
                  <a:pt x="142" y="97"/>
                </a:moveTo>
                <a:cubicBezTo>
                  <a:pt x="145" y="95"/>
                  <a:pt x="147" y="93"/>
                  <a:pt x="148" y="92"/>
                </a:cubicBezTo>
                <a:cubicBezTo>
                  <a:pt x="146" y="93"/>
                  <a:pt x="142" y="96"/>
                  <a:pt x="142" y="97"/>
                </a:cubicBezTo>
                <a:close/>
                <a:moveTo>
                  <a:pt x="155" y="112"/>
                </a:moveTo>
                <a:cubicBezTo>
                  <a:pt x="155" y="112"/>
                  <a:pt x="156" y="111"/>
                  <a:pt x="156" y="111"/>
                </a:cubicBezTo>
                <a:cubicBezTo>
                  <a:pt x="155" y="112"/>
                  <a:pt x="156" y="112"/>
                  <a:pt x="157" y="111"/>
                </a:cubicBezTo>
                <a:cubicBezTo>
                  <a:pt x="157" y="111"/>
                  <a:pt x="158" y="110"/>
                  <a:pt x="158" y="109"/>
                </a:cubicBezTo>
                <a:cubicBezTo>
                  <a:pt x="157" y="110"/>
                  <a:pt x="155" y="111"/>
                  <a:pt x="155" y="112"/>
                </a:cubicBezTo>
                <a:close/>
                <a:moveTo>
                  <a:pt x="164" y="129"/>
                </a:moveTo>
                <a:cubicBezTo>
                  <a:pt x="165" y="128"/>
                  <a:pt x="170" y="125"/>
                  <a:pt x="169" y="124"/>
                </a:cubicBezTo>
                <a:cubicBezTo>
                  <a:pt x="167" y="126"/>
                  <a:pt x="165" y="127"/>
                  <a:pt x="164" y="129"/>
                </a:cubicBezTo>
                <a:close/>
                <a:moveTo>
                  <a:pt x="153" y="112"/>
                </a:moveTo>
                <a:cubicBezTo>
                  <a:pt x="155" y="111"/>
                  <a:pt x="158" y="109"/>
                  <a:pt x="157" y="109"/>
                </a:cubicBezTo>
                <a:cubicBezTo>
                  <a:pt x="154" y="110"/>
                  <a:pt x="154" y="111"/>
                  <a:pt x="153" y="112"/>
                </a:cubicBezTo>
                <a:close/>
                <a:moveTo>
                  <a:pt x="164" y="125"/>
                </a:moveTo>
                <a:cubicBezTo>
                  <a:pt x="165" y="124"/>
                  <a:pt x="167" y="122"/>
                  <a:pt x="167" y="122"/>
                </a:cubicBezTo>
                <a:cubicBezTo>
                  <a:pt x="166" y="122"/>
                  <a:pt x="162" y="125"/>
                  <a:pt x="164" y="125"/>
                </a:cubicBezTo>
                <a:close/>
                <a:moveTo>
                  <a:pt x="162" y="131"/>
                </a:moveTo>
                <a:cubicBezTo>
                  <a:pt x="162" y="131"/>
                  <a:pt x="161" y="132"/>
                  <a:pt x="161" y="133"/>
                </a:cubicBezTo>
                <a:cubicBezTo>
                  <a:pt x="164" y="130"/>
                  <a:pt x="164" y="130"/>
                  <a:pt x="164" y="130"/>
                </a:cubicBezTo>
                <a:cubicBezTo>
                  <a:pt x="162" y="131"/>
                  <a:pt x="170" y="126"/>
                  <a:pt x="167" y="127"/>
                </a:cubicBezTo>
                <a:cubicBezTo>
                  <a:pt x="165" y="129"/>
                  <a:pt x="163" y="130"/>
                  <a:pt x="162" y="131"/>
                </a:cubicBezTo>
                <a:close/>
                <a:moveTo>
                  <a:pt x="153" y="115"/>
                </a:moveTo>
                <a:cubicBezTo>
                  <a:pt x="153" y="115"/>
                  <a:pt x="154" y="114"/>
                  <a:pt x="153" y="114"/>
                </a:cubicBezTo>
                <a:cubicBezTo>
                  <a:pt x="149" y="118"/>
                  <a:pt x="155" y="114"/>
                  <a:pt x="153" y="116"/>
                </a:cubicBezTo>
                <a:cubicBezTo>
                  <a:pt x="155" y="115"/>
                  <a:pt x="155" y="115"/>
                  <a:pt x="155" y="115"/>
                </a:cubicBezTo>
                <a:cubicBezTo>
                  <a:pt x="155" y="115"/>
                  <a:pt x="155" y="114"/>
                  <a:pt x="155" y="114"/>
                </a:cubicBezTo>
                <a:cubicBezTo>
                  <a:pt x="154" y="115"/>
                  <a:pt x="153" y="115"/>
                  <a:pt x="153" y="115"/>
                </a:cubicBezTo>
                <a:close/>
                <a:moveTo>
                  <a:pt x="132" y="105"/>
                </a:moveTo>
                <a:cubicBezTo>
                  <a:pt x="135" y="103"/>
                  <a:pt x="140" y="99"/>
                  <a:pt x="140" y="98"/>
                </a:cubicBezTo>
                <a:cubicBezTo>
                  <a:pt x="136" y="101"/>
                  <a:pt x="133" y="104"/>
                  <a:pt x="132" y="105"/>
                </a:cubicBezTo>
                <a:close/>
                <a:moveTo>
                  <a:pt x="158" y="134"/>
                </a:moveTo>
                <a:cubicBezTo>
                  <a:pt x="159" y="132"/>
                  <a:pt x="163" y="130"/>
                  <a:pt x="163" y="130"/>
                </a:cubicBezTo>
                <a:cubicBezTo>
                  <a:pt x="161" y="131"/>
                  <a:pt x="157" y="133"/>
                  <a:pt x="158" y="134"/>
                </a:cubicBezTo>
                <a:close/>
                <a:moveTo>
                  <a:pt x="149" y="141"/>
                </a:moveTo>
                <a:cubicBezTo>
                  <a:pt x="151" y="141"/>
                  <a:pt x="153" y="139"/>
                  <a:pt x="153" y="138"/>
                </a:cubicBezTo>
                <a:cubicBezTo>
                  <a:pt x="154" y="138"/>
                  <a:pt x="157" y="136"/>
                  <a:pt x="158" y="135"/>
                </a:cubicBezTo>
                <a:cubicBezTo>
                  <a:pt x="155" y="136"/>
                  <a:pt x="151" y="139"/>
                  <a:pt x="149" y="141"/>
                </a:cubicBezTo>
                <a:close/>
                <a:moveTo>
                  <a:pt x="132" y="110"/>
                </a:moveTo>
                <a:cubicBezTo>
                  <a:pt x="132" y="108"/>
                  <a:pt x="128" y="112"/>
                  <a:pt x="127" y="113"/>
                </a:cubicBezTo>
                <a:cubicBezTo>
                  <a:pt x="126" y="114"/>
                  <a:pt x="128" y="114"/>
                  <a:pt x="129" y="112"/>
                </a:cubicBezTo>
                <a:cubicBezTo>
                  <a:pt x="129" y="111"/>
                  <a:pt x="131" y="110"/>
                  <a:pt x="131" y="110"/>
                </a:cubicBezTo>
                <a:cubicBezTo>
                  <a:pt x="131" y="110"/>
                  <a:pt x="131" y="110"/>
                  <a:pt x="132" y="110"/>
                </a:cubicBezTo>
                <a:close/>
                <a:moveTo>
                  <a:pt x="137" y="153"/>
                </a:moveTo>
                <a:cubicBezTo>
                  <a:pt x="139" y="150"/>
                  <a:pt x="143" y="148"/>
                  <a:pt x="143" y="147"/>
                </a:cubicBezTo>
                <a:cubicBezTo>
                  <a:pt x="140" y="149"/>
                  <a:pt x="138" y="151"/>
                  <a:pt x="137" y="153"/>
                </a:cubicBezTo>
                <a:close/>
                <a:moveTo>
                  <a:pt x="105" y="131"/>
                </a:moveTo>
                <a:cubicBezTo>
                  <a:pt x="110" y="128"/>
                  <a:pt x="114" y="123"/>
                  <a:pt x="118" y="120"/>
                </a:cubicBezTo>
                <a:cubicBezTo>
                  <a:pt x="117" y="119"/>
                  <a:pt x="117" y="119"/>
                  <a:pt x="117" y="119"/>
                </a:cubicBezTo>
                <a:cubicBezTo>
                  <a:pt x="113" y="123"/>
                  <a:pt x="107" y="128"/>
                  <a:pt x="105" y="131"/>
                </a:cubicBezTo>
                <a:close/>
                <a:moveTo>
                  <a:pt x="144" y="153"/>
                </a:moveTo>
                <a:cubicBezTo>
                  <a:pt x="144" y="154"/>
                  <a:pt x="143" y="155"/>
                  <a:pt x="143" y="155"/>
                </a:cubicBezTo>
                <a:cubicBezTo>
                  <a:pt x="146" y="153"/>
                  <a:pt x="146" y="153"/>
                  <a:pt x="146" y="153"/>
                </a:cubicBezTo>
                <a:cubicBezTo>
                  <a:pt x="145" y="153"/>
                  <a:pt x="146" y="152"/>
                  <a:pt x="144" y="153"/>
                </a:cubicBezTo>
                <a:close/>
                <a:moveTo>
                  <a:pt x="124" y="137"/>
                </a:moveTo>
                <a:cubicBezTo>
                  <a:pt x="125" y="137"/>
                  <a:pt x="126" y="136"/>
                  <a:pt x="126" y="136"/>
                </a:cubicBezTo>
                <a:cubicBezTo>
                  <a:pt x="125" y="136"/>
                  <a:pt x="123" y="138"/>
                  <a:pt x="122" y="139"/>
                </a:cubicBezTo>
                <a:cubicBezTo>
                  <a:pt x="121" y="140"/>
                  <a:pt x="121" y="140"/>
                  <a:pt x="122" y="140"/>
                </a:cubicBezTo>
                <a:cubicBezTo>
                  <a:pt x="124" y="138"/>
                  <a:pt x="123" y="138"/>
                  <a:pt x="124" y="137"/>
                </a:cubicBezTo>
                <a:close/>
                <a:moveTo>
                  <a:pt x="112" y="136"/>
                </a:moveTo>
                <a:cubicBezTo>
                  <a:pt x="109" y="139"/>
                  <a:pt x="114" y="135"/>
                  <a:pt x="111" y="138"/>
                </a:cubicBezTo>
                <a:cubicBezTo>
                  <a:pt x="113" y="136"/>
                  <a:pt x="113" y="136"/>
                  <a:pt x="115" y="135"/>
                </a:cubicBezTo>
                <a:cubicBezTo>
                  <a:pt x="115" y="135"/>
                  <a:pt x="116" y="134"/>
                  <a:pt x="115" y="134"/>
                </a:cubicBezTo>
                <a:cubicBezTo>
                  <a:pt x="113" y="136"/>
                  <a:pt x="114" y="134"/>
                  <a:pt x="112" y="136"/>
                </a:cubicBezTo>
                <a:close/>
                <a:moveTo>
                  <a:pt x="125" y="156"/>
                </a:moveTo>
                <a:cubicBezTo>
                  <a:pt x="126" y="156"/>
                  <a:pt x="128" y="154"/>
                  <a:pt x="129" y="152"/>
                </a:cubicBezTo>
                <a:cubicBezTo>
                  <a:pt x="128" y="153"/>
                  <a:pt x="126" y="154"/>
                  <a:pt x="125" y="156"/>
                </a:cubicBezTo>
                <a:close/>
                <a:moveTo>
                  <a:pt x="113" y="150"/>
                </a:moveTo>
                <a:cubicBezTo>
                  <a:pt x="117" y="147"/>
                  <a:pt x="116" y="148"/>
                  <a:pt x="120" y="145"/>
                </a:cubicBezTo>
                <a:cubicBezTo>
                  <a:pt x="118" y="145"/>
                  <a:pt x="121" y="143"/>
                  <a:pt x="120" y="143"/>
                </a:cubicBezTo>
                <a:cubicBezTo>
                  <a:pt x="119" y="145"/>
                  <a:pt x="113" y="149"/>
                  <a:pt x="113" y="150"/>
                </a:cubicBezTo>
                <a:close/>
                <a:moveTo>
                  <a:pt x="112" y="138"/>
                </a:moveTo>
                <a:cubicBezTo>
                  <a:pt x="110" y="140"/>
                  <a:pt x="110" y="138"/>
                  <a:pt x="108" y="140"/>
                </a:cubicBezTo>
                <a:cubicBezTo>
                  <a:pt x="107" y="142"/>
                  <a:pt x="109" y="140"/>
                  <a:pt x="110" y="141"/>
                </a:cubicBezTo>
                <a:cubicBezTo>
                  <a:pt x="111" y="140"/>
                  <a:pt x="114" y="137"/>
                  <a:pt x="112" y="138"/>
                </a:cubicBezTo>
                <a:close/>
                <a:moveTo>
                  <a:pt x="96" y="141"/>
                </a:moveTo>
                <a:cubicBezTo>
                  <a:pt x="99" y="138"/>
                  <a:pt x="99" y="138"/>
                  <a:pt x="99" y="138"/>
                </a:cubicBezTo>
                <a:cubicBezTo>
                  <a:pt x="98" y="137"/>
                  <a:pt x="98" y="137"/>
                  <a:pt x="98" y="137"/>
                </a:cubicBezTo>
                <a:cubicBezTo>
                  <a:pt x="96" y="139"/>
                  <a:pt x="97" y="139"/>
                  <a:pt x="96" y="141"/>
                </a:cubicBezTo>
                <a:close/>
                <a:moveTo>
                  <a:pt x="119" y="170"/>
                </a:moveTo>
                <a:cubicBezTo>
                  <a:pt x="119" y="171"/>
                  <a:pt x="120" y="168"/>
                  <a:pt x="120" y="169"/>
                </a:cubicBezTo>
                <a:cubicBezTo>
                  <a:pt x="121" y="168"/>
                  <a:pt x="125" y="165"/>
                  <a:pt x="123" y="166"/>
                </a:cubicBezTo>
                <a:cubicBezTo>
                  <a:pt x="121" y="168"/>
                  <a:pt x="121" y="168"/>
                  <a:pt x="119" y="170"/>
                </a:cubicBezTo>
                <a:close/>
                <a:moveTo>
                  <a:pt x="111" y="161"/>
                </a:moveTo>
                <a:cubicBezTo>
                  <a:pt x="113" y="159"/>
                  <a:pt x="114" y="159"/>
                  <a:pt x="115" y="158"/>
                </a:cubicBezTo>
                <a:cubicBezTo>
                  <a:pt x="114" y="158"/>
                  <a:pt x="115" y="157"/>
                  <a:pt x="114" y="157"/>
                </a:cubicBezTo>
                <a:cubicBezTo>
                  <a:pt x="113" y="159"/>
                  <a:pt x="111" y="160"/>
                  <a:pt x="111" y="161"/>
                </a:cubicBezTo>
                <a:close/>
                <a:moveTo>
                  <a:pt x="85" y="151"/>
                </a:moveTo>
                <a:cubicBezTo>
                  <a:pt x="83" y="153"/>
                  <a:pt x="82" y="154"/>
                  <a:pt x="81" y="155"/>
                </a:cubicBezTo>
                <a:cubicBezTo>
                  <a:pt x="81" y="156"/>
                  <a:pt x="81" y="156"/>
                  <a:pt x="81" y="156"/>
                </a:cubicBezTo>
                <a:cubicBezTo>
                  <a:pt x="81" y="156"/>
                  <a:pt x="81" y="156"/>
                  <a:pt x="81" y="156"/>
                </a:cubicBezTo>
                <a:cubicBezTo>
                  <a:pt x="82" y="156"/>
                  <a:pt x="82" y="156"/>
                  <a:pt x="82" y="156"/>
                </a:cubicBezTo>
                <a:cubicBezTo>
                  <a:pt x="83" y="155"/>
                  <a:pt x="83" y="155"/>
                  <a:pt x="83" y="155"/>
                </a:cubicBezTo>
                <a:cubicBezTo>
                  <a:pt x="84" y="154"/>
                  <a:pt x="85" y="152"/>
                  <a:pt x="86" y="151"/>
                </a:cubicBezTo>
                <a:cubicBezTo>
                  <a:pt x="89" y="149"/>
                  <a:pt x="91" y="146"/>
                  <a:pt x="93" y="143"/>
                </a:cubicBezTo>
                <a:cubicBezTo>
                  <a:pt x="90" y="146"/>
                  <a:pt x="87" y="149"/>
                  <a:pt x="85" y="151"/>
                </a:cubicBezTo>
                <a:close/>
                <a:moveTo>
                  <a:pt x="88" y="156"/>
                </a:moveTo>
                <a:cubicBezTo>
                  <a:pt x="90" y="154"/>
                  <a:pt x="91" y="154"/>
                  <a:pt x="93" y="152"/>
                </a:cubicBezTo>
                <a:cubicBezTo>
                  <a:pt x="93" y="151"/>
                  <a:pt x="93" y="150"/>
                  <a:pt x="94" y="149"/>
                </a:cubicBezTo>
                <a:cubicBezTo>
                  <a:pt x="91" y="152"/>
                  <a:pt x="87" y="156"/>
                  <a:pt x="88" y="156"/>
                </a:cubicBezTo>
                <a:close/>
                <a:moveTo>
                  <a:pt x="86" y="154"/>
                </a:moveTo>
                <a:cubicBezTo>
                  <a:pt x="88" y="153"/>
                  <a:pt x="87" y="154"/>
                  <a:pt x="89" y="152"/>
                </a:cubicBezTo>
                <a:cubicBezTo>
                  <a:pt x="89" y="152"/>
                  <a:pt x="89" y="152"/>
                  <a:pt x="90" y="151"/>
                </a:cubicBezTo>
                <a:cubicBezTo>
                  <a:pt x="89" y="151"/>
                  <a:pt x="89" y="151"/>
                  <a:pt x="90" y="151"/>
                </a:cubicBezTo>
                <a:cubicBezTo>
                  <a:pt x="90" y="150"/>
                  <a:pt x="90" y="150"/>
                  <a:pt x="90" y="150"/>
                </a:cubicBezTo>
                <a:cubicBezTo>
                  <a:pt x="89" y="152"/>
                  <a:pt x="86" y="154"/>
                  <a:pt x="86" y="154"/>
                </a:cubicBezTo>
                <a:close/>
                <a:moveTo>
                  <a:pt x="96" y="160"/>
                </a:moveTo>
                <a:cubicBezTo>
                  <a:pt x="96" y="161"/>
                  <a:pt x="94" y="163"/>
                  <a:pt x="94" y="164"/>
                </a:cubicBezTo>
                <a:cubicBezTo>
                  <a:pt x="96" y="162"/>
                  <a:pt x="96" y="161"/>
                  <a:pt x="98" y="160"/>
                </a:cubicBezTo>
                <a:cubicBezTo>
                  <a:pt x="97" y="159"/>
                  <a:pt x="97" y="160"/>
                  <a:pt x="96" y="160"/>
                </a:cubicBezTo>
                <a:close/>
                <a:moveTo>
                  <a:pt x="95" y="158"/>
                </a:moveTo>
                <a:cubicBezTo>
                  <a:pt x="95" y="158"/>
                  <a:pt x="95" y="158"/>
                  <a:pt x="95" y="158"/>
                </a:cubicBezTo>
                <a:cubicBezTo>
                  <a:pt x="93" y="159"/>
                  <a:pt x="94" y="159"/>
                  <a:pt x="92" y="160"/>
                </a:cubicBezTo>
                <a:cubicBezTo>
                  <a:pt x="93" y="161"/>
                  <a:pt x="93" y="161"/>
                  <a:pt x="93" y="161"/>
                </a:cubicBezTo>
                <a:cubicBezTo>
                  <a:pt x="94" y="159"/>
                  <a:pt x="94" y="160"/>
                  <a:pt x="95" y="158"/>
                </a:cubicBezTo>
                <a:close/>
                <a:moveTo>
                  <a:pt x="85" y="163"/>
                </a:moveTo>
                <a:cubicBezTo>
                  <a:pt x="86" y="162"/>
                  <a:pt x="86" y="162"/>
                  <a:pt x="86" y="162"/>
                </a:cubicBezTo>
                <a:cubicBezTo>
                  <a:pt x="86" y="162"/>
                  <a:pt x="85" y="162"/>
                  <a:pt x="85" y="163"/>
                </a:cubicBezTo>
                <a:close/>
                <a:moveTo>
                  <a:pt x="91" y="167"/>
                </a:moveTo>
                <a:cubicBezTo>
                  <a:pt x="91" y="167"/>
                  <a:pt x="91" y="167"/>
                  <a:pt x="91" y="168"/>
                </a:cubicBezTo>
                <a:cubicBezTo>
                  <a:pt x="92" y="168"/>
                  <a:pt x="92" y="168"/>
                  <a:pt x="92" y="167"/>
                </a:cubicBezTo>
                <a:cubicBezTo>
                  <a:pt x="92" y="167"/>
                  <a:pt x="92" y="167"/>
                  <a:pt x="92" y="167"/>
                </a:cubicBezTo>
                <a:cubicBezTo>
                  <a:pt x="92" y="167"/>
                  <a:pt x="91" y="166"/>
                  <a:pt x="91" y="167"/>
                </a:cubicBezTo>
                <a:close/>
                <a:moveTo>
                  <a:pt x="101" y="179"/>
                </a:moveTo>
                <a:cubicBezTo>
                  <a:pt x="101" y="179"/>
                  <a:pt x="101" y="179"/>
                  <a:pt x="102" y="180"/>
                </a:cubicBezTo>
                <a:cubicBezTo>
                  <a:pt x="102" y="179"/>
                  <a:pt x="102" y="178"/>
                  <a:pt x="103" y="178"/>
                </a:cubicBezTo>
                <a:cubicBezTo>
                  <a:pt x="103" y="178"/>
                  <a:pt x="103" y="178"/>
                  <a:pt x="103" y="177"/>
                </a:cubicBezTo>
                <a:cubicBezTo>
                  <a:pt x="102" y="178"/>
                  <a:pt x="102" y="178"/>
                  <a:pt x="101" y="179"/>
                </a:cubicBezTo>
                <a:close/>
                <a:moveTo>
                  <a:pt x="111" y="187"/>
                </a:moveTo>
                <a:cubicBezTo>
                  <a:pt x="111" y="188"/>
                  <a:pt x="112" y="187"/>
                  <a:pt x="112" y="187"/>
                </a:cubicBezTo>
                <a:cubicBezTo>
                  <a:pt x="111" y="187"/>
                  <a:pt x="112" y="187"/>
                  <a:pt x="112" y="186"/>
                </a:cubicBezTo>
                <a:cubicBezTo>
                  <a:pt x="111" y="186"/>
                  <a:pt x="112" y="187"/>
                  <a:pt x="111" y="187"/>
                </a:cubicBezTo>
                <a:close/>
                <a:moveTo>
                  <a:pt x="100" y="178"/>
                </a:moveTo>
                <a:cubicBezTo>
                  <a:pt x="100" y="179"/>
                  <a:pt x="101" y="179"/>
                  <a:pt x="101" y="178"/>
                </a:cubicBezTo>
                <a:cubicBezTo>
                  <a:pt x="101" y="178"/>
                  <a:pt x="101" y="178"/>
                  <a:pt x="101" y="178"/>
                </a:cubicBezTo>
                <a:cubicBezTo>
                  <a:pt x="101" y="178"/>
                  <a:pt x="101" y="178"/>
                  <a:pt x="101" y="178"/>
                </a:cubicBezTo>
                <a:cubicBezTo>
                  <a:pt x="101" y="178"/>
                  <a:pt x="100" y="178"/>
                  <a:pt x="100" y="178"/>
                </a:cubicBezTo>
                <a:close/>
                <a:moveTo>
                  <a:pt x="101" y="180"/>
                </a:moveTo>
                <a:cubicBezTo>
                  <a:pt x="101" y="179"/>
                  <a:pt x="101" y="181"/>
                  <a:pt x="102" y="180"/>
                </a:cubicBezTo>
                <a:cubicBezTo>
                  <a:pt x="102" y="180"/>
                  <a:pt x="101" y="179"/>
                  <a:pt x="101" y="179"/>
                </a:cubicBezTo>
                <a:cubicBezTo>
                  <a:pt x="101" y="179"/>
                  <a:pt x="100" y="180"/>
                  <a:pt x="101" y="180"/>
                </a:cubicBezTo>
                <a:close/>
                <a:moveTo>
                  <a:pt x="76" y="157"/>
                </a:moveTo>
                <a:cubicBezTo>
                  <a:pt x="76" y="157"/>
                  <a:pt x="77" y="156"/>
                  <a:pt x="76" y="156"/>
                </a:cubicBezTo>
                <a:cubicBezTo>
                  <a:pt x="76" y="156"/>
                  <a:pt x="76" y="157"/>
                  <a:pt x="76" y="157"/>
                </a:cubicBezTo>
                <a:close/>
                <a:moveTo>
                  <a:pt x="99" y="179"/>
                </a:moveTo>
                <a:cubicBezTo>
                  <a:pt x="99" y="178"/>
                  <a:pt x="100" y="180"/>
                  <a:pt x="100" y="179"/>
                </a:cubicBezTo>
                <a:cubicBezTo>
                  <a:pt x="99" y="179"/>
                  <a:pt x="100" y="179"/>
                  <a:pt x="100" y="178"/>
                </a:cubicBezTo>
                <a:cubicBezTo>
                  <a:pt x="100" y="178"/>
                  <a:pt x="99" y="179"/>
                  <a:pt x="99" y="179"/>
                </a:cubicBezTo>
                <a:close/>
                <a:moveTo>
                  <a:pt x="104" y="186"/>
                </a:moveTo>
                <a:cubicBezTo>
                  <a:pt x="105" y="185"/>
                  <a:pt x="105" y="185"/>
                  <a:pt x="105" y="185"/>
                </a:cubicBezTo>
                <a:cubicBezTo>
                  <a:pt x="105" y="184"/>
                  <a:pt x="104" y="185"/>
                  <a:pt x="104" y="186"/>
                </a:cubicBezTo>
                <a:close/>
                <a:moveTo>
                  <a:pt x="100" y="181"/>
                </a:moveTo>
                <a:cubicBezTo>
                  <a:pt x="100" y="181"/>
                  <a:pt x="100" y="181"/>
                  <a:pt x="100" y="181"/>
                </a:cubicBezTo>
                <a:cubicBezTo>
                  <a:pt x="100" y="181"/>
                  <a:pt x="100" y="181"/>
                  <a:pt x="100" y="181"/>
                </a:cubicBezTo>
                <a:cubicBezTo>
                  <a:pt x="100" y="181"/>
                  <a:pt x="101" y="181"/>
                  <a:pt x="101" y="181"/>
                </a:cubicBezTo>
                <a:cubicBezTo>
                  <a:pt x="100" y="181"/>
                  <a:pt x="100" y="180"/>
                  <a:pt x="100" y="181"/>
                </a:cubicBezTo>
                <a:close/>
                <a:moveTo>
                  <a:pt x="108" y="192"/>
                </a:moveTo>
                <a:cubicBezTo>
                  <a:pt x="108" y="191"/>
                  <a:pt x="109" y="190"/>
                  <a:pt x="109" y="190"/>
                </a:cubicBezTo>
                <a:cubicBezTo>
                  <a:pt x="108" y="191"/>
                  <a:pt x="107" y="191"/>
                  <a:pt x="108" y="192"/>
                </a:cubicBezTo>
                <a:close/>
                <a:moveTo>
                  <a:pt x="76" y="161"/>
                </a:moveTo>
                <a:cubicBezTo>
                  <a:pt x="76" y="161"/>
                  <a:pt x="77" y="162"/>
                  <a:pt x="77" y="161"/>
                </a:cubicBezTo>
                <a:cubicBezTo>
                  <a:pt x="77" y="161"/>
                  <a:pt x="77" y="161"/>
                  <a:pt x="77" y="161"/>
                </a:cubicBezTo>
                <a:cubicBezTo>
                  <a:pt x="77" y="161"/>
                  <a:pt x="78" y="161"/>
                  <a:pt x="77" y="161"/>
                </a:cubicBezTo>
                <a:cubicBezTo>
                  <a:pt x="77" y="161"/>
                  <a:pt x="77" y="161"/>
                  <a:pt x="76" y="161"/>
                </a:cubicBezTo>
                <a:close/>
                <a:moveTo>
                  <a:pt x="99" y="182"/>
                </a:moveTo>
                <a:cubicBezTo>
                  <a:pt x="99" y="182"/>
                  <a:pt x="99" y="182"/>
                  <a:pt x="99" y="182"/>
                </a:cubicBezTo>
                <a:cubicBezTo>
                  <a:pt x="100" y="182"/>
                  <a:pt x="100" y="182"/>
                  <a:pt x="100" y="181"/>
                </a:cubicBezTo>
                <a:cubicBezTo>
                  <a:pt x="99" y="181"/>
                  <a:pt x="99" y="182"/>
                  <a:pt x="99" y="182"/>
                </a:cubicBezTo>
                <a:close/>
                <a:moveTo>
                  <a:pt x="102" y="184"/>
                </a:moveTo>
                <a:cubicBezTo>
                  <a:pt x="102" y="184"/>
                  <a:pt x="102" y="185"/>
                  <a:pt x="102" y="185"/>
                </a:cubicBezTo>
                <a:cubicBezTo>
                  <a:pt x="102" y="185"/>
                  <a:pt x="102" y="185"/>
                  <a:pt x="102" y="185"/>
                </a:cubicBezTo>
                <a:cubicBezTo>
                  <a:pt x="102" y="185"/>
                  <a:pt x="103" y="185"/>
                  <a:pt x="103" y="184"/>
                </a:cubicBezTo>
                <a:cubicBezTo>
                  <a:pt x="103" y="185"/>
                  <a:pt x="102" y="184"/>
                  <a:pt x="102" y="184"/>
                </a:cubicBezTo>
                <a:close/>
                <a:moveTo>
                  <a:pt x="103" y="187"/>
                </a:moveTo>
                <a:cubicBezTo>
                  <a:pt x="104" y="186"/>
                  <a:pt x="104" y="186"/>
                  <a:pt x="104" y="185"/>
                </a:cubicBezTo>
                <a:cubicBezTo>
                  <a:pt x="104" y="186"/>
                  <a:pt x="103" y="186"/>
                  <a:pt x="103" y="187"/>
                </a:cubicBezTo>
                <a:close/>
                <a:moveTo>
                  <a:pt x="99" y="185"/>
                </a:moveTo>
                <a:cubicBezTo>
                  <a:pt x="99" y="185"/>
                  <a:pt x="100" y="185"/>
                  <a:pt x="100" y="185"/>
                </a:cubicBezTo>
                <a:cubicBezTo>
                  <a:pt x="100" y="185"/>
                  <a:pt x="101" y="185"/>
                  <a:pt x="101" y="186"/>
                </a:cubicBezTo>
                <a:cubicBezTo>
                  <a:pt x="102" y="186"/>
                  <a:pt x="100" y="184"/>
                  <a:pt x="102" y="184"/>
                </a:cubicBezTo>
                <a:cubicBezTo>
                  <a:pt x="101" y="184"/>
                  <a:pt x="101" y="184"/>
                  <a:pt x="101" y="183"/>
                </a:cubicBezTo>
                <a:cubicBezTo>
                  <a:pt x="100" y="184"/>
                  <a:pt x="99" y="184"/>
                  <a:pt x="99" y="185"/>
                </a:cubicBezTo>
                <a:close/>
                <a:moveTo>
                  <a:pt x="84" y="169"/>
                </a:moveTo>
                <a:cubicBezTo>
                  <a:pt x="84" y="169"/>
                  <a:pt x="85" y="169"/>
                  <a:pt x="85" y="168"/>
                </a:cubicBezTo>
                <a:cubicBezTo>
                  <a:pt x="85" y="169"/>
                  <a:pt x="84" y="169"/>
                  <a:pt x="84" y="169"/>
                </a:cubicBezTo>
                <a:close/>
                <a:moveTo>
                  <a:pt x="97" y="181"/>
                </a:moveTo>
                <a:cubicBezTo>
                  <a:pt x="98" y="181"/>
                  <a:pt x="97" y="182"/>
                  <a:pt x="98" y="182"/>
                </a:cubicBezTo>
                <a:cubicBezTo>
                  <a:pt x="98" y="181"/>
                  <a:pt x="98" y="181"/>
                  <a:pt x="98" y="181"/>
                </a:cubicBezTo>
                <a:cubicBezTo>
                  <a:pt x="98" y="181"/>
                  <a:pt x="98" y="181"/>
                  <a:pt x="97" y="181"/>
                </a:cubicBezTo>
                <a:close/>
                <a:moveTo>
                  <a:pt x="105" y="194"/>
                </a:moveTo>
                <a:cubicBezTo>
                  <a:pt x="106" y="194"/>
                  <a:pt x="106" y="192"/>
                  <a:pt x="107" y="192"/>
                </a:cubicBezTo>
                <a:cubicBezTo>
                  <a:pt x="107" y="192"/>
                  <a:pt x="107" y="192"/>
                  <a:pt x="107" y="192"/>
                </a:cubicBezTo>
                <a:cubicBezTo>
                  <a:pt x="106" y="192"/>
                  <a:pt x="105" y="193"/>
                  <a:pt x="105" y="194"/>
                </a:cubicBezTo>
                <a:close/>
                <a:moveTo>
                  <a:pt x="91" y="184"/>
                </a:moveTo>
                <a:cubicBezTo>
                  <a:pt x="92" y="184"/>
                  <a:pt x="91" y="185"/>
                  <a:pt x="91" y="185"/>
                </a:cubicBezTo>
                <a:cubicBezTo>
                  <a:pt x="92" y="185"/>
                  <a:pt x="92" y="184"/>
                  <a:pt x="93" y="184"/>
                </a:cubicBezTo>
                <a:cubicBezTo>
                  <a:pt x="92" y="184"/>
                  <a:pt x="92" y="184"/>
                  <a:pt x="92" y="183"/>
                </a:cubicBezTo>
                <a:cubicBezTo>
                  <a:pt x="92" y="184"/>
                  <a:pt x="92" y="184"/>
                  <a:pt x="91" y="184"/>
                </a:cubicBezTo>
                <a:close/>
                <a:moveTo>
                  <a:pt x="72" y="169"/>
                </a:moveTo>
                <a:cubicBezTo>
                  <a:pt x="73" y="170"/>
                  <a:pt x="73" y="170"/>
                  <a:pt x="73" y="170"/>
                </a:cubicBezTo>
                <a:cubicBezTo>
                  <a:pt x="73" y="169"/>
                  <a:pt x="75" y="168"/>
                  <a:pt x="74" y="167"/>
                </a:cubicBezTo>
                <a:cubicBezTo>
                  <a:pt x="73" y="168"/>
                  <a:pt x="73" y="169"/>
                  <a:pt x="72" y="169"/>
                </a:cubicBezTo>
                <a:close/>
                <a:moveTo>
                  <a:pt x="74" y="170"/>
                </a:moveTo>
                <a:cubicBezTo>
                  <a:pt x="75" y="170"/>
                  <a:pt x="76" y="169"/>
                  <a:pt x="76" y="168"/>
                </a:cubicBezTo>
                <a:cubicBezTo>
                  <a:pt x="75" y="169"/>
                  <a:pt x="74" y="170"/>
                  <a:pt x="74" y="170"/>
                </a:cubicBezTo>
                <a:close/>
                <a:moveTo>
                  <a:pt x="88" y="184"/>
                </a:moveTo>
                <a:cubicBezTo>
                  <a:pt x="89" y="185"/>
                  <a:pt x="89" y="185"/>
                  <a:pt x="89" y="185"/>
                </a:cubicBezTo>
                <a:cubicBezTo>
                  <a:pt x="90" y="184"/>
                  <a:pt x="90" y="184"/>
                  <a:pt x="90" y="183"/>
                </a:cubicBezTo>
                <a:cubicBezTo>
                  <a:pt x="90" y="183"/>
                  <a:pt x="89" y="184"/>
                  <a:pt x="88" y="184"/>
                </a:cubicBezTo>
                <a:close/>
                <a:moveTo>
                  <a:pt x="71" y="168"/>
                </a:moveTo>
                <a:cubicBezTo>
                  <a:pt x="71" y="168"/>
                  <a:pt x="71" y="167"/>
                  <a:pt x="71" y="167"/>
                </a:cubicBezTo>
                <a:cubicBezTo>
                  <a:pt x="71" y="167"/>
                  <a:pt x="71" y="168"/>
                  <a:pt x="71" y="168"/>
                </a:cubicBezTo>
                <a:close/>
                <a:moveTo>
                  <a:pt x="89" y="187"/>
                </a:moveTo>
                <a:cubicBezTo>
                  <a:pt x="90" y="188"/>
                  <a:pt x="90" y="187"/>
                  <a:pt x="90" y="187"/>
                </a:cubicBezTo>
                <a:cubicBezTo>
                  <a:pt x="91" y="187"/>
                  <a:pt x="91" y="186"/>
                  <a:pt x="91" y="186"/>
                </a:cubicBezTo>
                <a:cubicBezTo>
                  <a:pt x="90" y="186"/>
                  <a:pt x="90" y="187"/>
                  <a:pt x="89" y="186"/>
                </a:cubicBezTo>
                <a:cubicBezTo>
                  <a:pt x="89" y="186"/>
                  <a:pt x="90" y="187"/>
                  <a:pt x="89" y="187"/>
                </a:cubicBezTo>
                <a:close/>
                <a:moveTo>
                  <a:pt x="84" y="182"/>
                </a:moveTo>
                <a:cubicBezTo>
                  <a:pt x="84" y="182"/>
                  <a:pt x="85" y="180"/>
                  <a:pt x="84" y="180"/>
                </a:cubicBezTo>
                <a:cubicBezTo>
                  <a:pt x="84" y="181"/>
                  <a:pt x="83" y="181"/>
                  <a:pt x="84" y="182"/>
                </a:cubicBezTo>
                <a:close/>
                <a:moveTo>
                  <a:pt x="72" y="173"/>
                </a:moveTo>
                <a:cubicBezTo>
                  <a:pt x="72" y="173"/>
                  <a:pt x="73" y="173"/>
                  <a:pt x="73" y="173"/>
                </a:cubicBezTo>
                <a:cubicBezTo>
                  <a:pt x="73" y="173"/>
                  <a:pt x="73" y="173"/>
                  <a:pt x="73" y="172"/>
                </a:cubicBezTo>
                <a:cubicBezTo>
                  <a:pt x="72" y="172"/>
                  <a:pt x="75" y="172"/>
                  <a:pt x="74" y="171"/>
                </a:cubicBezTo>
                <a:cubicBezTo>
                  <a:pt x="73" y="171"/>
                  <a:pt x="73" y="172"/>
                  <a:pt x="72" y="173"/>
                </a:cubicBezTo>
                <a:close/>
                <a:moveTo>
                  <a:pt x="97" y="197"/>
                </a:moveTo>
                <a:cubicBezTo>
                  <a:pt x="98" y="196"/>
                  <a:pt x="99" y="195"/>
                  <a:pt x="99" y="194"/>
                </a:cubicBezTo>
                <a:cubicBezTo>
                  <a:pt x="99" y="195"/>
                  <a:pt x="97" y="195"/>
                  <a:pt x="97" y="197"/>
                </a:cubicBezTo>
                <a:close/>
                <a:moveTo>
                  <a:pt x="69" y="174"/>
                </a:moveTo>
                <a:cubicBezTo>
                  <a:pt x="70" y="173"/>
                  <a:pt x="71" y="172"/>
                  <a:pt x="72" y="171"/>
                </a:cubicBezTo>
                <a:cubicBezTo>
                  <a:pt x="72" y="170"/>
                  <a:pt x="72" y="170"/>
                  <a:pt x="72" y="170"/>
                </a:cubicBezTo>
                <a:cubicBezTo>
                  <a:pt x="71" y="172"/>
                  <a:pt x="69" y="172"/>
                  <a:pt x="69" y="174"/>
                </a:cubicBezTo>
                <a:close/>
                <a:moveTo>
                  <a:pt x="91" y="189"/>
                </a:moveTo>
                <a:cubicBezTo>
                  <a:pt x="91" y="189"/>
                  <a:pt x="92" y="189"/>
                  <a:pt x="91" y="188"/>
                </a:cubicBezTo>
                <a:cubicBezTo>
                  <a:pt x="91" y="189"/>
                  <a:pt x="90" y="189"/>
                  <a:pt x="91" y="189"/>
                </a:cubicBezTo>
                <a:close/>
                <a:moveTo>
                  <a:pt x="69" y="171"/>
                </a:moveTo>
                <a:cubicBezTo>
                  <a:pt x="69" y="170"/>
                  <a:pt x="70" y="169"/>
                  <a:pt x="70" y="169"/>
                </a:cubicBezTo>
                <a:cubicBezTo>
                  <a:pt x="69" y="169"/>
                  <a:pt x="68" y="170"/>
                  <a:pt x="69" y="171"/>
                </a:cubicBezTo>
                <a:close/>
                <a:moveTo>
                  <a:pt x="67" y="172"/>
                </a:moveTo>
                <a:cubicBezTo>
                  <a:pt x="68" y="173"/>
                  <a:pt x="68" y="172"/>
                  <a:pt x="68" y="171"/>
                </a:cubicBezTo>
                <a:lnTo>
                  <a:pt x="67" y="172"/>
                </a:lnTo>
                <a:close/>
                <a:moveTo>
                  <a:pt x="96" y="198"/>
                </a:moveTo>
                <a:cubicBezTo>
                  <a:pt x="97" y="198"/>
                  <a:pt x="97" y="197"/>
                  <a:pt x="97" y="197"/>
                </a:cubicBezTo>
                <a:cubicBezTo>
                  <a:pt x="96" y="197"/>
                  <a:pt x="96" y="198"/>
                  <a:pt x="96" y="198"/>
                </a:cubicBezTo>
                <a:close/>
                <a:moveTo>
                  <a:pt x="75" y="181"/>
                </a:moveTo>
                <a:cubicBezTo>
                  <a:pt x="76" y="181"/>
                  <a:pt x="77" y="180"/>
                  <a:pt x="76" y="180"/>
                </a:cubicBezTo>
                <a:cubicBezTo>
                  <a:pt x="76" y="180"/>
                  <a:pt x="75" y="181"/>
                  <a:pt x="75" y="181"/>
                </a:cubicBezTo>
                <a:close/>
                <a:moveTo>
                  <a:pt x="90" y="195"/>
                </a:moveTo>
                <a:cubicBezTo>
                  <a:pt x="91" y="196"/>
                  <a:pt x="91" y="194"/>
                  <a:pt x="92" y="194"/>
                </a:cubicBezTo>
                <a:cubicBezTo>
                  <a:pt x="92" y="194"/>
                  <a:pt x="92" y="194"/>
                  <a:pt x="91" y="193"/>
                </a:cubicBezTo>
                <a:cubicBezTo>
                  <a:pt x="91" y="194"/>
                  <a:pt x="91" y="195"/>
                  <a:pt x="90" y="195"/>
                </a:cubicBezTo>
                <a:close/>
                <a:moveTo>
                  <a:pt x="65" y="173"/>
                </a:moveTo>
                <a:cubicBezTo>
                  <a:pt x="66" y="173"/>
                  <a:pt x="66" y="172"/>
                  <a:pt x="66" y="172"/>
                </a:cubicBezTo>
                <a:cubicBezTo>
                  <a:pt x="66" y="172"/>
                  <a:pt x="65" y="173"/>
                  <a:pt x="65" y="173"/>
                </a:cubicBezTo>
                <a:close/>
                <a:moveTo>
                  <a:pt x="67" y="176"/>
                </a:moveTo>
                <a:cubicBezTo>
                  <a:pt x="68" y="177"/>
                  <a:pt x="69" y="175"/>
                  <a:pt x="68" y="175"/>
                </a:cubicBezTo>
                <a:cubicBezTo>
                  <a:pt x="68" y="176"/>
                  <a:pt x="67" y="176"/>
                  <a:pt x="67" y="176"/>
                </a:cubicBezTo>
                <a:close/>
                <a:moveTo>
                  <a:pt x="70" y="178"/>
                </a:moveTo>
                <a:cubicBezTo>
                  <a:pt x="70" y="179"/>
                  <a:pt x="70" y="178"/>
                  <a:pt x="70" y="177"/>
                </a:cubicBezTo>
                <a:cubicBezTo>
                  <a:pt x="70" y="177"/>
                  <a:pt x="70" y="178"/>
                  <a:pt x="70" y="178"/>
                </a:cubicBezTo>
                <a:close/>
                <a:moveTo>
                  <a:pt x="88" y="196"/>
                </a:moveTo>
                <a:cubicBezTo>
                  <a:pt x="89" y="196"/>
                  <a:pt x="90" y="195"/>
                  <a:pt x="89" y="194"/>
                </a:cubicBezTo>
                <a:cubicBezTo>
                  <a:pt x="89" y="196"/>
                  <a:pt x="87" y="195"/>
                  <a:pt x="88" y="196"/>
                </a:cubicBezTo>
                <a:close/>
                <a:moveTo>
                  <a:pt x="63" y="174"/>
                </a:moveTo>
                <a:cubicBezTo>
                  <a:pt x="63" y="174"/>
                  <a:pt x="63" y="174"/>
                  <a:pt x="63" y="174"/>
                </a:cubicBezTo>
                <a:cubicBezTo>
                  <a:pt x="64" y="174"/>
                  <a:pt x="64" y="173"/>
                  <a:pt x="64" y="172"/>
                </a:cubicBezTo>
                <a:cubicBezTo>
                  <a:pt x="64" y="172"/>
                  <a:pt x="64" y="173"/>
                  <a:pt x="63" y="174"/>
                </a:cubicBezTo>
                <a:close/>
                <a:moveTo>
                  <a:pt x="87" y="195"/>
                </a:moveTo>
                <a:cubicBezTo>
                  <a:pt x="87" y="194"/>
                  <a:pt x="87" y="194"/>
                  <a:pt x="88" y="194"/>
                </a:cubicBezTo>
                <a:cubicBezTo>
                  <a:pt x="87" y="193"/>
                  <a:pt x="87" y="193"/>
                  <a:pt x="87" y="193"/>
                </a:cubicBezTo>
                <a:cubicBezTo>
                  <a:pt x="87" y="194"/>
                  <a:pt x="86" y="194"/>
                  <a:pt x="87" y="195"/>
                </a:cubicBezTo>
                <a:close/>
                <a:moveTo>
                  <a:pt x="89" y="196"/>
                </a:moveTo>
                <a:cubicBezTo>
                  <a:pt x="89" y="196"/>
                  <a:pt x="90" y="197"/>
                  <a:pt x="90" y="197"/>
                </a:cubicBezTo>
                <a:cubicBezTo>
                  <a:pt x="90" y="196"/>
                  <a:pt x="90" y="196"/>
                  <a:pt x="89" y="196"/>
                </a:cubicBezTo>
                <a:close/>
                <a:moveTo>
                  <a:pt x="70" y="180"/>
                </a:moveTo>
                <a:cubicBezTo>
                  <a:pt x="70" y="180"/>
                  <a:pt x="70" y="180"/>
                  <a:pt x="70" y="179"/>
                </a:cubicBezTo>
                <a:cubicBezTo>
                  <a:pt x="70" y="179"/>
                  <a:pt x="69" y="179"/>
                  <a:pt x="69" y="180"/>
                </a:cubicBezTo>
                <a:cubicBezTo>
                  <a:pt x="69" y="180"/>
                  <a:pt x="69" y="180"/>
                  <a:pt x="70" y="180"/>
                </a:cubicBezTo>
                <a:close/>
                <a:moveTo>
                  <a:pt x="63" y="175"/>
                </a:moveTo>
                <a:cubicBezTo>
                  <a:pt x="62" y="175"/>
                  <a:pt x="61" y="176"/>
                  <a:pt x="61" y="177"/>
                </a:cubicBezTo>
                <a:cubicBezTo>
                  <a:pt x="62" y="177"/>
                  <a:pt x="63" y="175"/>
                  <a:pt x="63" y="174"/>
                </a:cubicBezTo>
                <a:cubicBezTo>
                  <a:pt x="63" y="174"/>
                  <a:pt x="63" y="175"/>
                  <a:pt x="63" y="175"/>
                </a:cubicBezTo>
                <a:close/>
                <a:moveTo>
                  <a:pt x="88" y="201"/>
                </a:moveTo>
                <a:cubicBezTo>
                  <a:pt x="88" y="202"/>
                  <a:pt x="88" y="202"/>
                  <a:pt x="89" y="202"/>
                </a:cubicBezTo>
                <a:cubicBezTo>
                  <a:pt x="89" y="201"/>
                  <a:pt x="89" y="201"/>
                  <a:pt x="90" y="200"/>
                </a:cubicBezTo>
                <a:cubicBezTo>
                  <a:pt x="90" y="200"/>
                  <a:pt x="90" y="200"/>
                  <a:pt x="90" y="199"/>
                </a:cubicBezTo>
                <a:cubicBezTo>
                  <a:pt x="90" y="199"/>
                  <a:pt x="90" y="199"/>
                  <a:pt x="90" y="199"/>
                </a:cubicBezTo>
                <a:cubicBezTo>
                  <a:pt x="89" y="200"/>
                  <a:pt x="89" y="201"/>
                  <a:pt x="88" y="201"/>
                </a:cubicBezTo>
                <a:close/>
                <a:moveTo>
                  <a:pt x="92" y="203"/>
                </a:moveTo>
                <a:cubicBezTo>
                  <a:pt x="92" y="203"/>
                  <a:pt x="93" y="202"/>
                  <a:pt x="93" y="202"/>
                </a:cubicBezTo>
                <a:cubicBezTo>
                  <a:pt x="92" y="202"/>
                  <a:pt x="92" y="202"/>
                  <a:pt x="92" y="203"/>
                </a:cubicBezTo>
                <a:close/>
                <a:moveTo>
                  <a:pt x="62" y="177"/>
                </a:moveTo>
                <a:cubicBezTo>
                  <a:pt x="62" y="177"/>
                  <a:pt x="63" y="177"/>
                  <a:pt x="63" y="176"/>
                </a:cubicBezTo>
                <a:cubicBezTo>
                  <a:pt x="62" y="176"/>
                  <a:pt x="62" y="177"/>
                  <a:pt x="62" y="177"/>
                </a:cubicBezTo>
                <a:close/>
                <a:moveTo>
                  <a:pt x="62" y="177"/>
                </a:moveTo>
                <a:cubicBezTo>
                  <a:pt x="62" y="178"/>
                  <a:pt x="63" y="178"/>
                  <a:pt x="63" y="178"/>
                </a:cubicBezTo>
                <a:cubicBezTo>
                  <a:pt x="63" y="177"/>
                  <a:pt x="63" y="177"/>
                  <a:pt x="62" y="177"/>
                </a:cubicBezTo>
                <a:close/>
                <a:moveTo>
                  <a:pt x="90" y="205"/>
                </a:moveTo>
                <a:cubicBezTo>
                  <a:pt x="90" y="205"/>
                  <a:pt x="92" y="204"/>
                  <a:pt x="91" y="203"/>
                </a:cubicBezTo>
                <a:cubicBezTo>
                  <a:pt x="91" y="203"/>
                  <a:pt x="90" y="204"/>
                  <a:pt x="90" y="205"/>
                </a:cubicBezTo>
                <a:close/>
                <a:moveTo>
                  <a:pt x="89" y="203"/>
                </a:moveTo>
                <a:cubicBezTo>
                  <a:pt x="90" y="204"/>
                  <a:pt x="91" y="202"/>
                  <a:pt x="90" y="202"/>
                </a:cubicBezTo>
                <a:cubicBezTo>
                  <a:pt x="90" y="203"/>
                  <a:pt x="90" y="203"/>
                  <a:pt x="89" y="203"/>
                </a:cubicBezTo>
                <a:close/>
                <a:moveTo>
                  <a:pt x="78" y="193"/>
                </a:moveTo>
                <a:cubicBezTo>
                  <a:pt x="76" y="194"/>
                  <a:pt x="79" y="195"/>
                  <a:pt x="78" y="196"/>
                </a:cubicBezTo>
                <a:cubicBezTo>
                  <a:pt x="79" y="196"/>
                  <a:pt x="80" y="194"/>
                  <a:pt x="80" y="194"/>
                </a:cubicBezTo>
                <a:cubicBezTo>
                  <a:pt x="79" y="195"/>
                  <a:pt x="78" y="194"/>
                  <a:pt x="78" y="193"/>
                </a:cubicBezTo>
                <a:close/>
                <a:moveTo>
                  <a:pt x="70" y="188"/>
                </a:moveTo>
                <a:cubicBezTo>
                  <a:pt x="69" y="188"/>
                  <a:pt x="70" y="188"/>
                  <a:pt x="69" y="188"/>
                </a:cubicBezTo>
                <a:cubicBezTo>
                  <a:pt x="69" y="189"/>
                  <a:pt x="67" y="189"/>
                  <a:pt x="68" y="190"/>
                </a:cubicBezTo>
                <a:cubicBezTo>
                  <a:pt x="68" y="189"/>
                  <a:pt x="70" y="190"/>
                  <a:pt x="70" y="188"/>
                </a:cubicBezTo>
                <a:cubicBezTo>
                  <a:pt x="70" y="188"/>
                  <a:pt x="70" y="188"/>
                  <a:pt x="70" y="188"/>
                </a:cubicBezTo>
                <a:close/>
                <a:moveTo>
                  <a:pt x="66" y="185"/>
                </a:moveTo>
                <a:cubicBezTo>
                  <a:pt x="65" y="185"/>
                  <a:pt x="65" y="185"/>
                  <a:pt x="66" y="186"/>
                </a:cubicBezTo>
                <a:cubicBezTo>
                  <a:pt x="66" y="185"/>
                  <a:pt x="66" y="184"/>
                  <a:pt x="66" y="185"/>
                </a:cubicBezTo>
                <a:close/>
                <a:moveTo>
                  <a:pt x="79" y="199"/>
                </a:moveTo>
                <a:cubicBezTo>
                  <a:pt x="80" y="199"/>
                  <a:pt x="81" y="198"/>
                  <a:pt x="81" y="198"/>
                </a:cubicBezTo>
                <a:cubicBezTo>
                  <a:pt x="80" y="198"/>
                  <a:pt x="79" y="199"/>
                  <a:pt x="79" y="199"/>
                </a:cubicBezTo>
                <a:close/>
                <a:moveTo>
                  <a:pt x="84" y="202"/>
                </a:moveTo>
                <a:cubicBezTo>
                  <a:pt x="85" y="202"/>
                  <a:pt x="85" y="201"/>
                  <a:pt x="85" y="201"/>
                </a:cubicBezTo>
                <a:cubicBezTo>
                  <a:pt x="84" y="201"/>
                  <a:pt x="84" y="202"/>
                  <a:pt x="84" y="202"/>
                </a:cubicBezTo>
                <a:close/>
                <a:moveTo>
                  <a:pt x="58" y="182"/>
                </a:moveTo>
                <a:cubicBezTo>
                  <a:pt x="58" y="183"/>
                  <a:pt x="60" y="181"/>
                  <a:pt x="59" y="181"/>
                </a:cubicBezTo>
                <a:cubicBezTo>
                  <a:pt x="59" y="181"/>
                  <a:pt x="57" y="182"/>
                  <a:pt x="58" y="182"/>
                </a:cubicBezTo>
                <a:close/>
                <a:moveTo>
                  <a:pt x="76" y="197"/>
                </a:moveTo>
                <a:cubicBezTo>
                  <a:pt x="77" y="198"/>
                  <a:pt x="78" y="196"/>
                  <a:pt x="77" y="197"/>
                </a:cubicBezTo>
                <a:cubicBezTo>
                  <a:pt x="77" y="197"/>
                  <a:pt x="76" y="197"/>
                  <a:pt x="76" y="197"/>
                </a:cubicBezTo>
                <a:close/>
                <a:moveTo>
                  <a:pt x="68" y="191"/>
                </a:moveTo>
                <a:cubicBezTo>
                  <a:pt x="68" y="191"/>
                  <a:pt x="68" y="191"/>
                  <a:pt x="69" y="191"/>
                </a:cubicBezTo>
                <a:cubicBezTo>
                  <a:pt x="68" y="191"/>
                  <a:pt x="69" y="190"/>
                  <a:pt x="69" y="190"/>
                </a:cubicBezTo>
                <a:cubicBezTo>
                  <a:pt x="68" y="190"/>
                  <a:pt x="68" y="191"/>
                  <a:pt x="68" y="191"/>
                </a:cubicBezTo>
                <a:close/>
                <a:moveTo>
                  <a:pt x="69" y="194"/>
                </a:moveTo>
                <a:cubicBezTo>
                  <a:pt x="70" y="195"/>
                  <a:pt x="70" y="194"/>
                  <a:pt x="71" y="194"/>
                </a:cubicBezTo>
                <a:cubicBezTo>
                  <a:pt x="70" y="193"/>
                  <a:pt x="71" y="193"/>
                  <a:pt x="70" y="193"/>
                </a:cubicBezTo>
                <a:cubicBezTo>
                  <a:pt x="70" y="193"/>
                  <a:pt x="70" y="194"/>
                  <a:pt x="69" y="194"/>
                </a:cubicBezTo>
                <a:close/>
                <a:moveTo>
                  <a:pt x="64" y="195"/>
                </a:moveTo>
                <a:cubicBezTo>
                  <a:pt x="64" y="194"/>
                  <a:pt x="64" y="195"/>
                  <a:pt x="64" y="194"/>
                </a:cubicBezTo>
                <a:cubicBezTo>
                  <a:pt x="65" y="193"/>
                  <a:pt x="65" y="191"/>
                  <a:pt x="67" y="190"/>
                </a:cubicBezTo>
                <a:cubicBezTo>
                  <a:pt x="67" y="191"/>
                  <a:pt x="67" y="192"/>
                  <a:pt x="68" y="191"/>
                </a:cubicBezTo>
                <a:cubicBezTo>
                  <a:pt x="67" y="193"/>
                  <a:pt x="66" y="194"/>
                  <a:pt x="65" y="195"/>
                </a:cubicBezTo>
                <a:cubicBezTo>
                  <a:pt x="65" y="194"/>
                  <a:pt x="66" y="194"/>
                  <a:pt x="66" y="193"/>
                </a:cubicBezTo>
                <a:cubicBezTo>
                  <a:pt x="65" y="192"/>
                  <a:pt x="65" y="195"/>
                  <a:pt x="64" y="195"/>
                </a:cubicBezTo>
                <a:cubicBezTo>
                  <a:pt x="64" y="195"/>
                  <a:pt x="64" y="195"/>
                  <a:pt x="64" y="195"/>
                </a:cubicBezTo>
                <a:close/>
                <a:moveTo>
                  <a:pt x="66" y="192"/>
                </a:moveTo>
                <a:cubicBezTo>
                  <a:pt x="66" y="192"/>
                  <a:pt x="68" y="192"/>
                  <a:pt x="67" y="191"/>
                </a:cubicBezTo>
                <a:cubicBezTo>
                  <a:pt x="67" y="192"/>
                  <a:pt x="66" y="192"/>
                  <a:pt x="66" y="192"/>
                </a:cubicBezTo>
                <a:close/>
                <a:moveTo>
                  <a:pt x="68" y="196"/>
                </a:moveTo>
                <a:cubicBezTo>
                  <a:pt x="69" y="196"/>
                  <a:pt x="69" y="195"/>
                  <a:pt x="69" y="195"/>
                </a:cubicBezTo>
                <a:cubicBezTo>
                  <a:pt x="69" y="195"/>
                  <a:pt x="68" y="196"/>
                  <a:pt x="68" y="196"/>
                </a:cubicBezTo>
                <a:close/>
                <a:moveTo>
                  <a:pt x="81" y="205"/>
                </a:moveTo>
                <a:cubicBezTo>
                  <a:pt x="81" y="206"/>
                  <a:pt x="80" y="206"/>
                  <a:pt x="80" y="207"/>
                </a:cubicBezTo>
                <a:cubicBezTo>
                  <a:pt x="81" y="207"/>
                  <a:pt x="81" y="206"/>
                  <a:pt x="81" y="205"/>
                </a:cubicBezTo>
                <a:close/>
                <a:moveTo>
                  <a:pt x="85" y="210"/>
                </a:moveTo>
                <a:cubicBezTo>
                  <a:pt x="85" y="211"/>
                  <a:pt x="84" y="211"/>
                  <a:pt x="84" y="213"/>
                </a:cubicBezTo>
                <a:cubicBezTo>
                  <a:pt x="84" y="212"/>
                  <a:pt x="87" y="210"/>
                  <a:pt x="86" y="210"/>
                </a:cubicBezTo>
                <a:cubicBezTo>
                  <a:pt x="86" y="210"/>
                  <a:pt x="85" y="210"/>
                  <a:pt x="85" y="210"/>
                </a:cubicBezTo>
                <a:close/>
                <a:moveTo>
                  <a:pt x="81" y="210"/>
                </a:moveTo>
                <a:cubicBezTo>
                  <a:pt x="82" y="210"/>
                  <a:pt x="83" y="209"/>
                  <a:pt x="83" y="207"/>
                </a:cubicBezTo>
                <a:cubicBezTo>
                  <a:pt x="82" y="208"/>
                  <a:pt x="81" y="209"/>
                  <a:pt x="81" y="210"/>
                </a:cubicBezTo>
                <a:close/>
                <a:moveTo>
                  <a:pt x="67" y="196"/>
                </a:moveTo>
                <a:cubicBezTo>
                  <a:pt x="67" y="195"/>
                  <a:pt x="67" y="195"/>
                  <a:pt x="67" y="195"/>
                </a:cubicBezTo>
                <a:cubicBezTo>
                  <a:pt x="66" y="194"/>
                  <a:pt x="67" y="195"/>
                  <a:pt x="67" y="196"/>
                </a:cubicBezTo>
                <a:close/>
                <a:moveTo>
                  <a:pt x="54" y="186"/>
                </a:moveTo>
                <a:cubicBezTo>
                  <a:pt x="55" y="186"/>
                  <a:pt x="55" y="186"/>
                  <a:pt x="55" y="186"/>
                </a:cubicBezTo>
                <a:cubicBezTo>
                  <a:pt x="55" y="186"/>
                  <a:pt x="55" y="187"/>
                  <a:pt x="55" y="187"/>
                </a:cubicBezTo>
                <a:cubicBezTo>
                  <a:pt x="56" y="186"/>
                  <a:pt x="55" y="186"/>
                  <a:pt x="55" y="186"/>
                </a:cubicBezTo>
                <a:cubicBezTo>
                  <a:pt x="55" y="185"/>
                  <a:pt x="55" y="186"/>
                  <a:pt x="54" y="186"/>
                </a:cubicBezTo>
                <a:cubicBezTo>
                  <a:pt x="54" y="186"/>
                  <a:pt x="54" y="186"/>
                  <a:pt x="54" y="186"/>
                </a:cubicBezTo>
                <a:close/>
                <a:moveTo>
                  <a:pt x="63" y="194"/>
                </a:moveTo>
                <a:cubicBezTo>
                  <a:pt x="63" y="194"/>
                  <a:pt x="64" y="194"/>
                  <a:pt x="64" y="193"/>
                </a:cubicBezTo>
                <a:cubicBezTo>
                  <a:pt x="63" y="193"/>
                  <a:pt x="62" y="194"/>
                  <a:pt x="63" y="194"/>
                </a:cubicBezTo>
                <a:close/>
                <a:moveTo>
                  <a:pt x="68" y="198"/>
                </a:moveTo>
                <a:cubicBezTo>
                  <a:pt x="68" y="197"/>
                  <a:pt x="68" y="197"/>
                  <a:pt x="68" y="197"/>
                </a:cubicBezTo>
                <a:cubicBezTo>
                  <a:pt x="68" y="197"/>
                  <a:pt x="67" y="198"/>
                  <a:pt x="68" y="198"/>
                </a:cubicBezTo>
                <a:close/>
                <a:moveTo>
                  <a:pt x="68" y="200"/>
                </a:moveTo>
                <a:cubicBezTo>
                  <a:pt x="69" y="201"/>
                  <a:pt x="69" y="200"/>
                  <a:pt x="70" y="200"/>
                </a:cubicBezTo>
                <a:cubicBezTo>
                  <a:pt x="70" y="200"/>
                  <a:pt x="70" y="199"/>
                  <a:pt x="70" y="199"/>
                </a:cubicBezTo>
                <a:cubicBezTo>
                  <a:pt x="70" y="199"/>
                  <a:pt x="70" y="199"/>
                  <a:pt x="70" y="198"/>
                </a:cubicBezTo>
                <a:cubicBezTo>
                  <a:pt x="69" y="199"/>
                  <a:pt x="69" y="200"/>
                  <a:pt x="68" y="200"/>
                </a:cubicBezTo>
                <a:close/>
                <a:moveTo>
                  <a:pt x="53" y="186"/>
                </a:moveTo>
                <a:cubicBezTo>
                  <a:pt x="53" y="185"/>
                  <a:pt x="54" y="185"/>
                  <a:pt x="53" y="184"/>
                </a:cubicBezTo>
                <a:cubicBezTo>
                  <a:pt x="53" y="184"/>
                  <a:pt x="53" y="185"/>
                  <a:pt x="53" y="186"/>
                </a:cubicBezTo>
                <a:close/>
                <a:moveTo>
                  <a:pt x="66" y="197"/>
                </a:moveTo>
                <a:cubicBezTo>
                  <a:pt x="67" y="196"/>
                  <a:pt x="66" y="197"/>
                  <a:pt x="66" y="196"/>
                </a:cubicBezTo>
                <a:cubicBezTo>
                  <a:pt x="66" y="196"/>
                  <a:pt x="66" y="197"/>
                  <a:pt x="66" y="197"/>
                </a:cubicBezTo>
                <a:close/>
                <a:moveTo>
                  <a:pt x="71" y="202"/>
                </a:moveTo>
                <a:cubicBezTo>
                  <a:pt x="71" y="202"/>
                  <a:pt x="72" y="202"/>
                  <a:pt x="72" y="201"/>
                </a:cubicBezTo>
                <a:cubicBezTo>
                  <a:pt x="71" y="201"/>
                  <a:pt x="70" y="202"/>
                  <a:pt x="71" y="202"/>
                </a:cubicBezTo>
                <a:close/>
                <a:moveTo>
                  <a:pt x="60" y="193"/>
                </a:moveTo>
                <a:cubicBezTo>
                  <a:pt x="61" y="193"/>
                  <a:pt x="61" y="193"/>
                  <a:pt x="61" y="194"/>
                </a:cubicBezTo>
                <a:cubicBezTo>
                  <a:pt x="61" y="193"/>
                  <a:pt x="61" y="194"/>
                  <a:pt x="61" y="194"/>
                </a:cubicBezTo>
                <a:cubicBezTo>
                  <a:pt x="61" y="194"/>
                  <a:pt x="62" y="193"/>
                  <a:pt x="61" y="193"/>
                </a:cubicBezTo>
                <a:cubicBezTo>
                  <a:pt x="61" y="193"/>
                  <a:pt x="61" y="193"/>
                  <a:pt x="60" y="193"/>
                </a:cubicBezTo>
                <a:close/>
                <a:moveTo>
                  <a:pt x="54" y="191"/>
                </a:moveTo>
                <a:cubicBezTo>
                  <a:pt x="55" y="191"/>
                  <a:pt x="56" y="190"/>
                  <a:pt x="56" y="189"/>
                </a:cubicBezTo>
                <a:cubicBezTo>
                  <a:pt x="55" y="189"/>
                  <a:pt x="54" y="190"/>
                  <a:pt x="54" y="191"/>
                </a:cubicBezTo>
                <a:close/>
                <a:moveTo>
                  <a:pt x="76" y="210"/>
                </a:moveTo>
                <a:cubicBezTo>
                  <a:pt x="77" y="209"/>
                  <a:pt x="78" y="209"/>
                  <a:pt x="78" y="208"/>
                </a:cubicBezTo>
                <a:cubicBezTo>
                  <a:pt x="78" y="208"/>
                  <a:pt x="76" y="210"/>
                  <a:pt x="76" y="210"/>
                </a:cubicBezTo>
                <a:close/>
                <a:moveTo>
                  <a:pt x="75" y="208"/>
                </a:moveTo>
                <a:cubicBezTo>
                  <a:pt x="75" y="208"/>
                  <a:pt x="75" y="208"/>
                  <a:pt x="75" y="208"/>
                </a:cubicBezTo>
                <a:cubicBezTo>
                  <a:pt x="75" y="208"/>
                  <a:pt x="75" y="207"/>
                  <a:pt x="75" y="207"/>
                </a:cubicBezTo>
                <a:cubicBezTo>
                  <a:pt x="75" y="207"/>
                  <a:pt x="75" y="207"/>
                  <a:pt x="75" y="207"/>
                </a:cubicBezTo>
                <a:cubicBezTo>
                  <a:pt x="74" y="207"/>
                  <a:pt x="75" y="207"/>
                  <a:pt x="74" y="208"/>
                </a:cubicBezTo>
                <a:lnTo>
                  <a:pt x="75" y="208"/>
                </a:lnTo>
                <a:close/>
                <a:moveTo>
                  <a:pt x="74" y="206"/>
                </a:moveTo>
                <a:cubicBezTo>
                  <a:pt x="73" y="207"/>
                  <a:pt x="73" y="205"/>
                  <a:pt x="73" y="206"/>
                </a:cubicBezTo>
                <a:cubicBezTo>
                  <a:pt x="73" y="206"/>
                  <a:pt x="72" y="207"/>
                  <a:pt x="73" y="207"/>
                </a:cubicBezTo>
                <a:cubicBezTo>
                  <a:pt x="73" y="207"/>
                  <a:pt x="73" y="207"/>
                  <a:pt x="73" y="207"/>
                </a:cubicBezTo>
                <a:cubicBezTo>
                  <a:pt x="73" y="207"/>
                  <a:pt x="73" y="207"/>
                  <a:pt x="73" y="207"/>
                </a:cubicBezTo>
                <a:cubicBezTo>
                  <a:pt x="74" y="207"/>
                  <a:pt x="74" y="206"/>
                  <a:pt x="74" y="206"/>
                </a:cubicBezTo>
                <a:close/>
                <a:moveTo>
                  <a:pt x="50" y="189"/>
                </a:moveTo>
                <a:cubicBezTo>
                  <a:pt x="51" y="190"/>
                  <a:pt x="52" y="189"/>
                  <a:pt x="51" y="188"/>
                </a:cubicBezTo>
                <a:cubicBezTo>
                  <a:pt x="51" y="189"/>
                  <a:pt x="51" y="189"/>
                  <a:pt x="50" y="189"/>
                </a:cubicBezTo>
                <a:close/>
                <a:moveTo>
                  <a:pt x="53" y="192"/>
                </a:moveTo>
                <a:cubicBezTo>
                  <a:pt x="54" y="193"/>
                  <a:pt x="54" y="192"/>
                  <a:pt x="54" y="192"/>
                </a:cubicBezTo>
                <a:cubicBezTo>
                  <a:pt x="54" y="192"/>
                  <a:pt x="54" y="191"/>
                  <a:pt x="54" y="191"/>
                </a:cubicBezTo>
                <a:lnTo>
                  <a:pt x="53" y="192"/>
                </a:lnTo>
                <a:close/>
                <a:moveTo>
                  <a:pt x="73" y="209"/>
                </a:moveTo>
                <a:cubicBezTo>
                  <a:pt x="73" y="209"/>
                  <a:pt x="73" y="210"/>
                  <a:pt x="73" y="209"/>
                </a:cubicBezTo>
                <a:cubicBezTo>
                  <a:pt x="73" y="209"/>
                  <a:pt x="74" y="210"/>
                  <a:pt x="74" y="209"/>
                </a:cubicBezTo>
                <a:cubicBezTo>
                  <a:pt x="74" y="209"/>
                  <a:pt x="74" y="208"/>
                  <a:pt x="74" y="208"/>
                </a:cubicBezTo>
                <a:cubicBezTo>
                  <a:pt x="73" y="209"/>
                  <a:pt x="73" y="208"/>
                  <a:pt x="73" y="208"/>
                </a:cubicBezTo>
                <a:cubicBezTo>
                  <a:pt x="73" y="208"/>
                  <a:pt x="73" y="209"/>
                  <a:pt x="73" y="209"/>
                </a:cubicBezTo>
                <a:cubicBezTo>
                  <a:pt x="73" y="209"/>
                  <a:pt x="73" y="209"/>
                  <a:pt x="73" y="209"/>
                </a:cubicBezTo>
                <a:close/>
                <a:moveTo>
                  <a:pt x="49" y="190"/>
                </a:moveTo>
                <a:cubicBezTo>
                  <a:pt x="49" y="190"/>
                  <a:pt x="50" y="189"/>
                  <a:pt x="50" y="189"/>
                </a:cubicBezTo>
                <a:cubicBezTo>
                  <a:pt x="50" y="189"/>
                  <a:pt x="49" y="190"/>
                  <a:pt x="49" y="190"/>
                </a:cubicBezTo>
                <a:close/>
                <a:moveTo>
                  <a:pt x="52" y="194"/>
                </a:moveTo>
                <a:cubicBezTo>
                  <a:pt x="53" y="194"/>
                  <a:pt x="54" y="193"/>
                  <a:pt x="53" y="192"/>
                </a:cubicBezTo>
                <a:cubicBezTo>
                  <a:pt x="53" y="193"/>
                  <a:pt x="52" y="193"/>
                  <a:pt x="52" y="194"/>
                </a:cubicBezTo>
                <a:close/>
                <a:moveTo>
                  <a:pt x="66" y="205"/>
                </a:moveTo>
                <a:cubicBezTo>
                  <a:pt x="66" y="205"/>
                  <a:pt x="67" y="204"/>
                  <a:pt x="67" y="204"/>
                </a:cubicBezTo>
                <a:cubicBezTo>
                  <a:pt x="67" y="204"/>
                  <a:pt x="67" y="204"/>
                  <a:pt x="67" y="204"/>
                </a:cubicBezTo>
                <a:cubicBezTo>
                  <a:pt x="67" y="204"/>
                  <a:pt x="66" y="205"/>
                  <a:pt x="66" y="205"/>
                </a:cubicBezTo>
                <a:close/>
                <a:moveTo>
                  <a:pt x="58" y="198"/>
                </a:moveTo>
                <a:cubicBezTo>
                  <a:pt x="57" y="198"/>
                  <a:pt x="57" y="197"/>
                  <a:pt x="57" y="197"/>
                </a:cubicBezTo>
                <a:cubicBezTo>
                  <a:pt x="56" y="197"/>
                  <a:pt x="57" y="198"/>
                  <a:pt x="58" y="198"/>
                </a:cubicBezTo>
                <a:close/>
                <a:moveTo>
                  <a:pt x="50" y="197"/>
                </a:moveTo>
                <a:cubicBezTo>
                  <a:pt x="51" y="196"/>
                  <a:pt x="51" y="195"/>
                  <a:pt x="52" y="195"/>
                </a:cubicBezTo>
                <a:cubicBezTo>
                  <a:pt x="52" y="194"/>
                  <a:pt x="52" y="194"/>
                  <a:pt x="52" y="194"/>
                </a:cubicBezTo>
                <a:cubicBezTo>
                  <a:pt x="51" y="195"/>
                  <a:pt x="50" y="196"/>
                  <a:pt x="50" y="197"/>
                </a:cubicBezTo>
                <a:close/>
                <a:moveTo>
                  <a:pt x="79" y="218"/>
                </a:moveTo>
                <a:cubicBezTo>
                  <a:pt x="80" y="219"/>
                  <a:pt x="80" y="218"/>
                  <a:pt x="80" y="218"/>
                </a:cubicBezTo>
                <a:cubicBezTo>
                  <a:pt x="80" y="218"/>
                  <a:pt x="80" y="218"/>
                  <a:pt x="79" y="218"/>
                </a:cubicBezTo>
                <a:close/>
                <a:moveTo>
                  <a:pt x="45" y="192"/>
                </a:moveTo>
                <a:cubicBezTo>
                  <a:pt x="45" y="192"/>
                  <a:pt x="47" y="192"/>
                  <a:pt x="46" y="191"/>
                </a:cubicBezTo>
                <a:cubicBezTo>
                  <a:pt x="46" y="192"/>
                  <a:pt x="45" y="191"/>
                  <a:pt x="45" y="192"/>
                </a:cubicBezTo>
                <a:close/>
                <a:moveTo>
                  <a:pt x="42" y="196"/>
                </a:moveTo>
                <a:cubicBezTo>
                  <a:pt x="44" y="196"/>
                  <a:pt x="43" y="194"/>
                  <a:pt x="45" y="193"/>
                </a:cubicBezTo>
                <a:cubicBezTo>
                  <a:pt x="44" y="193"/>
                  <a:pt x="44" y="193"/>
                  <a:pt x="44" y="193"/>
                </a:cubicBezTo>
                <a:cubicBezTo>
                  <a:pt x="44" y="194"/>
                  <a:pt x="42" y="194"/>
                  <a:pt x="42" y="196"/>
                </a:cubicBezTo>
                <a:close/>
                <a:moveTo>
                  <a:pt x="49" y="199"/>
                </a:moveTo>
                <a:cubicBezTo>
                  <a:pt x="49" y="198"/>
                  <a:pt x="50" y="198"/>
                  <a:pt x="49" y="197"/>
                </a:cubicBezTo>
                <a:cubicBezTo>
                  <a:pt x="49" y="198"/>
                  <a:pt x="48" y="198"/>
                  <a:pt x="49" y="199"/>
                </a:cubicBezTo>
                <a:close/>
                <a:moveTo>
                  <a:pt x="67" y="214"/>
                </a:moveTo>
                <a:cubicBezTo>
                  <a:pt x="67" y="214"/>
                  <a:pt x="66" y="215"/>
                  <a:pt x="67" y="215"/>
                </a:cubicBezTo>
                <a:cubicBezTo>
                  <a:pt x="66" y="214"/>
                  <a:pt x="68" y="214"/>
                  <a:pt x="68" y="214"/>
                </a:cubicBezTo>
                <a:cubicBezTo>
                  <a:pt x="67" y="214"/>
                  <a:pt x="67" y="214"/>
                  <a:pt x="67" y="214"/>
                </a:cubicBezTo>
                <a:close/>
                <a:moveTo>
                  <a:pt x="72" y="224"/>
                </a:moveTo>
                <a:cubicBezTo>
                  <a:pt x="72" y="224"/>
                  <a:pt x="74" y="222"/>
                  <a:pt x="74" y="221"/>
                </a:cubicBezTo>
                <a:cubicBezTo>
                  <a:pt x="74" y="222"/>
                  <a:pt x="72" y="224"/>
                  <a:pt x="72" y="224"/>
                </a:cubicBezTo>
                <a:close/>
                <a:moveTo>
                  <a:pt x="59" y="212"/>
                </a:moveTo>
                <a:cubicBezTo>
                  <a:pt x="59" y="211"/>
                  <a:pt x="61" y="211"/>
                  <a:pt x="61" y="211"/>
                </a:cubicBezTo>
                <a:cubicBezTo>
                  <a:pt x="60" y="211"/>
                  <a:pt x="59" y="211"/>
                  <a:pt x="59" y="212"/>
                </a:cubicBezTo>
                <a:close/>
                <a:moveTo>
                  <a:pt x="71" y="219"/>
                </a:moveTo>
                <a:cubicBezTo>
                  <a:pt x="71" y="219"/>
                  <a:pt x="70" y="219"/>
                  <a:pt x="70" y="218"/>
                </a:cubicBezTo>
                <a:cubicBezTo>
                  <a:pt x="70" y="219"/>
                  <a:pt x="70" y="219"/>
                  <a:pt x="71" y="219"/>
                </a:cubicBezTo>
                <a:close/>
                <a:moveTo>
                  <a:pt x="41" y="197"/>
                </a:moveTo>
                <a:cubicBezTo>
                  <a:pt x="42" y="198"/>
                  <a:pt x="42" y="197"/>
                  <a:pt x="42" y="196"/>
                </a:cubicBezTo>
                <a:cubicBezTo>
                  <a:pt x="42" y="196"/>
                  <a:pt x="42" y="196"/>
                  <a:pt x="41" y="197"/>
                </a:cubicBezTo>
                <a:close/>
                <a:moveTo>
                  <a:pt x="57" y="214"/>
                </a:moveTo>
                <a:cubicBezTo>
                  <a:pt x="57" y="214"/>
                  <a:pt x="57" y="214"/>
                  <a:pt x="57" y="215"/>
                </a:cubicBezTo>
                <a:cubicBezTo>
                  <a:pt x="58" y="214"/>
                  <a:pt x="58" y="214"/>
                  <a:pt x="58" y="213"/>
                </a:cubicBezTo>
                <a:cubicBezTo>
                  <a:pt x="58" y="214"/>
                  <a:pt x="58" y="214"/>
                  <a:pt x="57" y="214"/>
                </a:cubicBezTo>
                <a:close/>
                <a:moveTo>
                  <a:pt x="62" y="219"/>
                </a:moveTo>
                <a:cubicBezTo>
                  <a:pt x="62" y="218"/>
                  <a:pt x="62" y="218"/>
                  <a:pt x="62" y="218"/>
                </a:cubicBezTo>
                <a:cubicBezTo>
                  <a:pt x="61" y="218"/>
                  <a:pt x="61" y="218"/>
                  <a:pt x="62" y="219"/>
                </a:cubicBezTo>
                <a:close/>
                <a:moveTo>
                  <a:pt x="62" y="219"/>
                </a:moveTo>
                <a:cubicBezTo>
                  <a:pt x="62" y="220"/>
                  <a:pt x="63" y="220"/>
                  <a:pt x="63" y="220"/>
                </a:cubicBezTo>
                <a:cubicBezTo>
                  <a:pt x="63" y="220"/>
                  <a:pt x="62" y="219"/>
                  <a:pt x="62" y="219"/>
                </a:cubicBezTo>
                <a:close/>
                <a:moveTo>
                  <a:pt x="43" y="206"/>
                </a:moveTo>
                <a:cubicBezTo>
                  <a:pt x="43" y="205"/>
                  <a:pt x="44" y="204"/>
                  <a:pt x="43" y="204"/>
                </a:cubicBezTo>
                <a:cubicBezTo>
                  <a:pt x="42" y="205"/>
                  <a:pt x="42" y="205"/>
                  <a:pt x="43" y="206"/>
                </a:cubicBezTo>
                <a:close/>
                <a:moveTo>
                  <a:pt x="59" y="218"/>
                </a:moveTo>
                <a:cubicBezTo>
                  <a:pt x="60" y="219"/>
                  <a:pt x="60" y="218"/>
                  <a:pt x="60" y="217"/>
                </a:cubicBezTo>
                <a:cubicBezTo>
                  <a:pt x="60" y="217"/>
                  <a:pt x="59" y="218"/>
                  <a:pt x="59" y="218"/>
                </a:cubicBezTo>
                <a:close/>
                <a:moveTo>
                  <a:pt x="57" y="218"/>
                </a:moveTo>
                <a:cubicBezTo>
                  <a:pt x="57" y="217"/>
                  <a:pt x="58" y="217"/>
                  <a:pt x="58" y="216"/>
                </a:cubicBezTo>
                <a:cubicBezTo>
                  <a:pt x="58" y="216"/>
                  <a:pt x="57" y="217"/>
                  <a:pt x="57" y="218"/>
                </a:cubicBezTo>
                <a:close/>
                <a:moveTo>
                  <a:pt x="64" y="226"/>
                </a:moveTo>
                <a:cubicBezTo>
                  <a:pt x="65" y="225"/>
                  <a:pt x="66" y="225"/>
                  <a:pt x="66" y="224"/>
                </a:cubicBezTo>
                <a:cubicBezTo>
                  <a:pt x="66" y="224"/>
                  <a:pt x="66" y="224"/>
                  <a:pt x="66" y="223"/>
                </a:cubicBezTo>
                <a:cubicBezTo>
                  <a:pt x="65" y="224"/>
                  <a:pt x="64" y="225"/>
                  <a:pt x="64" y="226"/>
                </a:cubicBezTo>
                <a:close/>
                <a:moveTo>
                  <a:pt x="49" y="214"/>
                </a:moveTo>
                <a:cubicBezTo>
                  <a:pt x="50" y="214"/>
                  <a:pt x="51" y="213"/>
                  <a:pt x="51" y="212"/>
                </a:cubicBezTo>
                <a:cubicBezTo>
                  <a:pt x="50" y="213"/>
                  <a:pt x="49" y="213"/>
                  <a:pt x="49" y="214"/>
                </a:cubicBezTo>
                <a:close/>
                <a:moveTo>
                  <a:pt x="57" y="221"/>
                </a:moveTo>
                <a:cubicBezTo>
                  <a:pt x="58" y="220"/>
                  <a:pt x="59" y="220"/>
                  <a:pt x="59" y="219"/>
                </a:cubicBezTo>
                <a:cubicBezTo>
                  <a:pt x="58" y="219"/>
                  <a:pt x="56" y="220"/>
                  <a:pt x="57" y="221"/>
                </a:cubicBezTo>
                <a:close/>
                <a:moveTo>
                  <a:pt x="41" y="208"/>
                </a:moveTo>
                <a:cubicBezTo>
                  <a:pt x="41" y="208"/>
                  <a:pt x="41" y="207"/>
                  <a:pt x="41" y="207"/>
                </a:cubicBezTo>
                <a:cubicBezTo>
                  <a:pt x="41" y="207"/>
                  <a:pt x="40" y="208"/>
                  <a:pt x="41" y="208"/>
                </a:cubicBezTo>
                <a:close/>
                <a:moveTo>
                  <a:pt x="62" y="226"/>
                </a:moveTo>
                <a:cubicBezTo>
                  <a:pt x="62" y="225"/>
                  <a:pt x="63" y="225"/>
                  <a:pt x="62" y="224"/>
                </a:cubicBezTo>
                <a:cubicBezTo>
                  <a:pt x="62" y="225"/>
                  <a:pt x="61" y="225"/>
                  <a:pt x="62" y="226"/>
                </a:cubicBezTo>
                <a:close/>
                <a:moveTo>
                  <a:pt x="53" y="219"/>
                </a:moveTo>
                <a:cubicBezTo>
                  <a:pt x="54" y="219"/>
                  <a:pt x="54" y="220"/>
                  <a:pt x="55" y="219"/>
                </a:cubicBezTo>
                <a:cubicBezTo>
                  <a:pt x="54" y="219"/>
                  <a:pt x="54" y="218"/>
                  <a:pt x="53" y="219"/>
                </a:cubicBezTo>
                <a:close/>
                <a:moveTo>
                  <a:pt x="68" y="232"/>
                </a:moveTo>
                <a:cubicBezTo>
                  <a:pt x="69" y="233"/>
                  <a:pt x="70" y="231"/>
                  <a:pt x="69" y="231"/>
                </a:cubicBezTo>
                <a:cubicBezTo>
                  <a:pt x="69" y="231"/>
                  <a:pt x="69" y="232"/>
                  <a:pt x="68" y="232"/>
                </a:cubicBezTo>
                <a:close/>
                <a:moveTo>
                  <a:pt x="55" y="224"/>
                </a:moveTo>
                <a:cubicBezTo>
                  <a:pt x="56" y="223"/>
                  <a:pt x="57" y="222"/>
                  <a:pt x="57" y="221"/>
                </a:cubicBezTo>
                <a:cubicBezTo>
                  <a:pt x="56" y="222"/>
                  <a:pt x="56" y="223"/>
                  <a:pt x="55" y="224"/>
                </a:cubicBezTo>
                <a:close/>
                <a:moveTo>
                  <a:pt x="62" y="228"/>
                </a:moveTo>
                <a:cubicBezTo>
                  <a:pt x="63" y="228"/>
                  <a:pt x="63" y="228"/>
                  <a:pt x="64" y="228"/>
                </a:cubicBezTo>
                <a:cubicBezTo>
                  <a:pt x="63" y="227"/>
                  <a:pt x="64" y="227"/>
                  <a:pt x="63" y="226"/>
                </a:cubicBezTo>
                <a:cubicBezTo>
                  <a:pt x="63" y="227"/>
                  <a:pt x="62" y="228"/>
                  <a:pt x="62" y="228"/>
                </a:cubicBezTo>
                <a:close/>
                <a:moveTo>
                  <a:pt x="53" y="220"/>
                </a:moveTo>
                <a:cubicBezTo>
                  <a:pt x="53" y="220"/>
                  <a:pt x="54" y="219"/>
                  <a:pt x="53" y="219"/>
                </a:cubicBezTo>
                <a:cubicBezTo>
                  <a:pt x="52" y="221"/>
                  <a:pt x="51" y="222"/>
                  <a:pt x="53" y="220"/>
                </a:cubicBezTo>
                <a:close/>
                <a:moveTo>
                  <a:pt x="47" y="216"/>
                </a:moveTo>
                <a:cubicBezTo>
                  <a:pt x="47" y="217"/>
                  <a:pt x="46" y="217"/>
                  <a:pt x="47" y="218"/>
                </a:cubicBezTo>
                <a:cubicBezTo>
                  <a:pt x="47" y="217"/>
                  <a:pt x="47" y="217"/>
                  <a:pt x="48" y="217"/>
                </a:cubicBezTo>
                <a:cubicBezTo>
                  <a:pt x="48" y="216"/>
                  <a:pt x="48" y="216"/>
                  <a:pt x="47" y="216"/>
                </a:cubicBezTo>
                <a:close/>
                <a:moveTo>
                  <a:pt x="59" y="227"/>
                </a:moveTo>
                <a:cubicBezTo>
                  <a:pt x="59" y="227"/>
                  <a:pt x="59" y="227"/>
                  <a:pt x="59" y="228"/>
                </a:cubicBezTo>
                <a:cubicBezTo>
                  <a:pt x="59" y="227"/>
                  <a:pt x="60" y="227"/>
                  <a:pt x="60" y="226"/>
                </a:cubicBezTo>
                <a:cubicBezTo>
                  <a:pt x="60" y="227"/>
                  <a:pt x="59" y="226"/>
                  <a:pt x="59" y="227"/>
                </a:cubicBezTo>
                <a:close/>
                <a:moveTo>
                  <a:pt x="57" y="227"/>
                </a:moveTo>
                <a:cubicBezTo>
                  <a:pt x="57" y="227"/>
                  <a:pt x="59" y="226"/>
                  <a:pt x="58" y="226"/>
                </a:cubicBezTo>
                <a:cubicBezTo>
                  <a:pt x="58" y="226"/>
                  <a:pt x="57" y="226"/>
                  <a:pt x="57" y="227"/>
                </a:cubicBezTo>
                <a:close/>
                <a:moveTo>
                  <a:pt x="51" y="223"/>
                </a:moveTo>
                <a:cubicBezTo>
                  <a:pt x="51" y="222"/>
                  <a:pt x="52" y="222"/>
                  <a:pt x="52" y="221"/>
                </a:cubicBezTo>
                <a:cubicBezTo>
                  <a:pt x="51" y="222"/>
                  <a:pt x="51" y="222"/>
                  <a:pt x="51" y="223"/>
                </a:cubicBezTo>
                <a:close/>
                <a:moveTo>
                  <a:pt x="33" y="211"/>
                </a:moveTo>
                <a:cubicBezTo>
                  <a:pt x="34" y="212"/>
                  <a:pt x="35" y="210"/>
                  <a:pt x="35" y="209"/>
                </a:cubicBezTo>
                <a:cubicBezTo>
                  <a:pt x="34" y="210"/>
                  <a:pt x="34" y="211"/>
                  <a:pt x="33" y="211"/>
                </a:cubicBezTo>
                <a:close/>
                <a:moveTo>
                  <a:pt x="40" y="214"/>
                </a:moveTo>
                <a:cubicBezTo>
                  <a:pt x="40" y="214"/>
                  <a:pt x="41" y="214"/>
                  <a:pt x="40" y="213"/>
                </a:cubicBezTo>
                <a:cubicBezTo>
                  <a:pt x="40" y="213"/>
                  <a:pt x="39" y="214"/>
                  <a:pt x="40" y="214"/>
                </a:cubicBezTo>
                <a:close/>
                <a:moveTo>
                  <a:pt x="35" y="215"/>
                </a:moveTo>
                <a:cubicBezTo>
                  <a:pt x="36" y="215"/>
                  <a:pt x="37" y="214"/>
                  <a:pt x="37" y="213"/>
                </a:cubicBezTo>
                <a:cubicBezTo>
                  <a:pt x="36" y="214"/>
                  <a:pt x="35" y="215"/>
                  <a:pt x="35" y="215"/>
                </a:cubicBezTo>
                <a:close/>
                <a:moveTo>
                  <a:pt x="48" y="223"/>
                </a:moveTo>
                <a:cubicBezTo>
                  <a:pt x="49" y="223"/>
                  <a:pt x="49" y="222"/>
                  <a:pt x="48" y="222"/>
                </a:cubicBezTo>
                <a:cubicBezTo>
                  <a:pt x="48" y="222"/>
                  <a:pt x="48" y="223"/>
                  <a:pt x="48" y="223"/>
                </a:cubicBezTo>
                <a:close/>
                <a:moveTo>
                  <a:pt x="38" y="217"/>
                </a:moveTo>
                <a:cubicBezTo>
                  <a:pt x="38" y="217"/>
                  <a:pt x="39" y="216"/>
                  <a:pt x="39" y="215"/>
                </a:cubicBezTo>
                <a:lnTo>
                  <a:pt x="38" y="217"/>
                </a:lnTo>
                <a:close/>
                <a:moveTo>
                  <a:pt x="43" y="223"/>
                </a:moveTo>
                <a:cubicBezTo>
                  <a:pt x="43" y="223"/>
                  <a:pt x="45" y="222"/>
                  <a:pt x="44" y="221"/>
                </a:cubicBezTo>
                <a:cubicBezTo>
                  <a:pt x="44" y="222"/>
                  <a:pt x="42" y="223"/>
                  <a:pt x="43" y="223"/>
                </a:cubicBezTo>
                <a:close/>
                <a:moveTo>
                  <a:pt x="62" y="237"/>
                </a:moveTo>
                <a:cubicBezTo>
                  <a:pt x="62" y="237"/>
                  <a:pt x="63" y="236"/>
                  <a:pt x="62" y="235"/>
                </a:cubicBezTo>
                <a:cubicBezTo>
                  <a:pt x="62" y="236"/>
                  <a:pt x="61" y="237"/>
                  <a:pt x="62" y="237"/>
                </a:cubicBezTo>
                <a:close/>
                <a:moveTo>
                  <a:pt x="30" y="213"/>
                </a:moveTo>
                <a:cubicBezTo>
                  <a:pt x="30" y="212"/>
                  <a:pt x="31" y="212"/>
                  <a:pt x="30" y="211"/>
                </a:cubicBezTo>
                <a:cubicBezTo>
                  <a:pt x="30" y="212"/>
                  <a:pt x="29" y="212"/>
                  <a:pt x="30" y="213"/>
                </a:cubicBezTo>
                <a:close/>
                <a:moveTo>
                  <a:pt x="49" y="228"/>
                </a:moveTo>
                <a:cubicBezTo>
                  <a:pt x="50" y="229"/>
                  <a:pt x="50" y="227"/>
                  <a:pt x="50" y="228"/>
                </a:cubicBezTo>
                <a:cubicBezTo>
                  <a:pt x="51" y="227"/>
                  <a:pt x="51" y="227"/>
                  <a:pt x="51" y="227"/>
                </a:cubicBezTo>
                <a:cubicBezTo>
                  <a:pt x="51" y="227"/>
                  <a:pt x="51" y="227"/>
                  <a:pt x="51" y="227"/>
                </a:cubicBezTo>
                <a:cubicBezTo>
                  <a:pt x="50" y="228"/>
                  <a:pt x="49" y="227"/>
                  <a:pt x="49" y="228"/>
                </a:cubicBezTo>
                <a:close/>
                <a:moveTo>
                  <a:pt x="44" y="225"/>
                </a:moveTo>
                <a:cubicBezTo>
                  <a:pt x="44" y="224"/>
                  <a:pt x="45" y="224"/>
                  <a:pt x="44" y="223"/>
                </a:cubicBezTo>
                <a:cubicBezTo>
                  <a:pt x="44" y="224"/>
                  <a:pt x="44" y="224"/>
                  <a:pt x="44" y="225"/>
                </a:cubicBezTo>
                <a:close/>
                <a:moveTo>
                  <a:pt x="64" y="238"/>
                </a:moveTo>
                <a:cubicBezTo>
                  <a:pt x="63" y="238"/>
                  <a:pt x="63" y="239"/>
                  <a:pt x="63" y="239"/>
                </a:cubicBezTo>
                <a:cubicBezTo>
                  <a:pt x="64" y="239"/>
                  <a:pt x="64" y="239"/>
                  <a:pt x="64" y="238"/>
                </a:cubicBezTo>
                <a:close/>
                <a:moveTo>
                  <a:pt x="29" y="217"/>
                </a:moveTo>
                <a:cubicBezTo>
                  <a:pt x="30" y="217"/>
                  <a:pt x="30" y="216"/>
                  <a:pt x="30" y="215"/>
                </a:cubicBezTo>
                <a:cubicBezTo>
                  <a:pt x="30" y="216"/>
                  <a:pt x="29" y="216"/>
                  <a:pt x="29" y="217"/>
                </a:cubicBezTo>
                <a:close/>
                <a:moveTo>
                  <a:pt x="55" y="237"/>
                </a:moveTo>
                <a:cubicBezTo>
                  <a:pt x="55" y="236"/>
                  <a:pt x="56" y="236"/>
                  <a:pt x="56" y="235"/>
                </a:cubicBezTo>
                <a:cubicBezTo>
                  <a:pt x="55" y="235"/>
                  <a:pt x="55" y="236"/>
                  <a:pt x="55" y="237"/>
                </a:cubicBezTo>
                <a:close/>
                <a:moveTo>
                  <a:pt x="47" y="231"/>
                </a:moveTo>
                <a:cubicBezTo>
                  <a:pt x="47" y="232"/>
                  <a:pt x="48" y="230"/>
                  <a:pt x="48" y="230"/>
                </a:cubicBezTo>
                <a:cubicBezTo>
                  <a:pt x="47" y="230"/>
                  <a:pt x="47" y="230"/>
                  <a:pt x="47" y="231"/>
                </a:cubicBezTo>
                <a:close/>
                <a:moveTo>
                  <a:pt x="61" y="240"/>
                </a:moveTo>
                <a:cubicBezTo>
                  <a:pt x="62" y="240"/>
                  <a:pt x="61" y="240"/>
                  <a:pt x="61" y="239"/>
                </a:cubicBezTo>
                <a:cubicBezTo>
                  <a:pt x="61" y="240"/>
                  <a:pt x="61" y="240"/>
                  <a:pt x="61" y="240"/>
                </a:cubicBezTo>
                <a:close/>
                <a:moveTo>
                  <a:pt x="34" y="223"/>
                </a:moveTo>
                <a:cubicBezTo>
                  <a:pt x="34" y="222"/>
                  <a:pt x="35" y="222"/>
                  <a:pt x="35" y="221"/>
                </a:cubicBezTo>
                <a:cubicBezTo>
                  <a:pt x="34" y="221"/>
                  <a:pt x="33" y="222"/>
                  <a:pt x="34" y="223"/>
                </a:cubicBezTo>
                <a:close/>
                <a:moveTo>
                  <a:pt x="26" y="217"/>
                </a:moveTo>
                <a:cubicBezTo>
                  <a:pt x="26" y="217"/>
                  <a:pt x="27" y="217"/>
                  <a:pt x="26" y="216"/>
                </a:cubicBezTo>
                <a:cubicBezTo>
                  <a:pt x="26" y="217"/>
                  <a:pt x="26" y="217"/>
                  <a:pt x="26" y="217"/>
                </a:cubicBezTo>
                <a:close/>
                <a:moveTo>
                  <a:pt x="32" y="222"/>
                </a:moveTo>
                <a:cubicBezTo>
                  <a:pt x="33" y="222"/>
                  <a:pt x="33" y="222"/>
                  <a:pt x="33" y="221"/>
                </a:cubicBezTo>
                <a:cubicBezTo>
                  <a:pt x="32" y="221"/>
                  <a:pt x="32" y="222"/>
                  <a:pt x="32" y="222"/>
                </a:cubicBezTo>
                <a:close/>
                <a:moveTo>
                  <a:pt x="27" y="218"/>
                </a:moveTo>
                <a:cubicBezTo>
                  <a:pt x="27" y="219"/>
                  <a:pt x="26" y="220"/>
                  <a:pt x="27" y="221"/>
                </a:cubicBezTo>
                <a:cubicBezTo>
                  <a:pt x="27" y="220"/>
                  <a:pt x="27" y="220"/>
                  <a:pt x="28" y="219"/>
                </a:cubicBezTo>
                <a:cubicBezTo>
                  <a:pt x="28" y="219"/>
                  <a:pt x="28" y="218"/>
                  <a:pt x="27" y="218"/>
                </a:cubicBezTo>
                <a:close/>
                <a:moveTo>
                  <a:pt x="32" y="225"/>
                </a:moveTo>
                <a:cubicBezTo>
                  <a:pt x="33" y="224"/>
                  <a:pt x="33" y="224"/>
                  <a:pt x="34" y="223"/>
                </a:cubicBezTo>
                <a:cubicBezTo>
                  <a:pt x="33" y="223"/>
                  <a:pt x="33" y="223"/>
                  <a:pt x="33" y="223"/>
                </a:cubicBezTo>
                <a:cubicBezTo>
                  <a:pt x="32" y="223"/>
                  <a:pt x="32" y="224"/>
                  <a:pt x="32" y="225"/>
                </a:cubicBezTo>
                <a:close/>
                <a:moveTo>
                  <a:pt x="23" y="221"/>
                </a:moveTo>
                <a:cubicBezTo>
                  <a:pt x="24" y="220"/>
                  <a:pt x="25" y="219"/>
                  <a:pt x="26" y="217"/>
                </a:cubicBezTo>
                <a:cubicBezTo>
                  <a:pt x="25" y="219"/>
                  <a:pt x="24" y="220"/>
                  <a:pt x="23" y="221"/>
                </a:cubicBezTo>
                <a:close/>
                <a:moveTo>
                  <a:pt x="57" y="242"/>
                </a:moveTo>
                <a:cubicBezTo>
                  <a:pt x="58" y="243"/>
                  <a:pt x="58" y="243"/>
                  <a:pt x="58" y="243"/>
                </a:cubicBezTo>
                <a:cubicBezTo>
                  <a:pt x="59" y="243"/>
                  <a:pt x="58" y="242"/>
                  <a:pt x="58" y="241"/>
                </a:cubicBezTo>
                <a:lnTo>
                  <a:pt x="57" y="242"/>
                </a:lnTo>
                <a:close/>
                <a:moveTo>
                  <a:pt x="25" y="220"/>
                </a:moveTo>
                <a:cubicBezTo>
                  <a:pt x="26" y="220"/>
                  <a:pt x="26" y="219"/>
                  <a:pt x="26" y="218"/>
                </a:cubicBezTo>
                <a:cubicBezTo>
                  <a:pt x="26" y="218"/>
                  <a:pt x="25" y="219"/>
                  <a:pt x="25" y="220"/>
                </a:cubicBezTo>
                <a:close/>
                <a:moveTo>
                  <a:pt x="44" y="234"/>
                </a:moveTo>
                <a:cubicBezTo>
                  <a:pt x="44" y="234"/>
                  <a:pt x="45" y="233"/>
                  <a:pt x="45" y="233"/>
                </a:cubicBezTo>
                <a:cubicBezTo>
                  <a:pt x="44" y="233"/>
                  <a:pt x="43" y="233"/>
                  <a:pt x="44" y="234"/>
                </a:cubicBezTo>
                <a:close/>
                <a:moveTo>
                  <a:pt x="49" y="243"/>
                </a:moveTo>
                <a:cubicBezTo>
                  <a:pt x="50" y="242"/>
                  <a:pt x="52" y="240"/>
                  <a:pt x="52" y="239"/>
                </a:cubicBezTo>
                <a:cubicBezTo>
                  <a:pt x="51" y="241"/>
                  <a:pt x="49" y="241"/>
                  <a:pt x="49" y="243"/>
                </a:cubicBezTo>
                <a:close/>
                <a:moveTo>
                  <a:pt x="31" y="225"/>
                </a:moveTo>
                <a:cubicBezTo>
                  <a:pt x="32" y="225"/>
                  <a:pt x="31" y="226"/>
                  <a:pt x="31" y="226"/>
                </a:cubicBezTo>
                <a:cubicBezTo>
                  <a:pt x="32" y="226"/>
                  <a:pt x="32" y="226"/>
                  <a:pt x="32" y="225"/>
                </a:cubicBezTo>
                <a:cubicBezTo>
                  <a:pt x="32" y="225"/>
                  <a:pt x="32" y="225"/>
                  <a:pt x="31" y="225"/>
                </a:cubicBezTo>
                <a:close/>
                <a:moveTo>
                  <a:pt x="42" y="242"/>
                </a:moveTo>
                <a:cubicBezTo>
                  <a:pt x="43" y="241"/>
                  <a:pt x="45" y="239"/>
                  <a:pt x="46" y="236"/>
                </a:cubicBezTo>
                <a:cubicBezTo>
                  <a:pt x="46" y="237"/>
                  <a:pt x="46" y="238"/>
                  <a:pt x="47" y="237"/>
                </a:cubicBezTo>
                <a:cubicBezTo>
                  <a:pt x="47" y="236"/>
                  <a:pt x="46" y="236"/>
                  <a:pt x="46" y="235"/>
                </a:cubicBezTo>
                <a:cubicBezTo>
                  <a:pt x="45" y="238"/>
                  <a:pt x="42" y="240"/>
                  <a:pt x="42" y="242"/>
                </a:cubicBezTo>
                <a:close/>
                <a:moveTo>
                  <a:pt x="23" y="220"/>
                </a:moveTo>
                <a:cubicBezTo>
                  <a:pt x="23" y="220"/>
                  <a:pt x="22" y="220"/>
                  <a:pt x="23" y="219"/>
                </a:cubicBezTo>
                <a:cubicBezTo>
                  <a:pt x="22" y="219"/>
                  <a:pt x="22" y="219"/>
                  <a:pt x="22" y="219"/>
                </a:cubicBezTo>
                <a:cubicBezTo>
                  <a:pt x="22" y="219"/>
                  <a:pt x="22" y="221"/>
                  <a:pt x="23" y="220"/>
                </a:cubicBezTo>
                <a:close/>
                <a:moveTo>
                  <a:pt x="30" y="227"/>
                </a:moveTo>
                <a:cubicBezTo>
                  <a:pt x="30" y="227"/>
                  <a:pt x="30" y="227"/>
                  <a:pt x="31" y="228"/>
                </a:cubicBezTo>
                <a:cubicBezTo>
                  <a:pt x="31" y="227"/>
                  <a:pt x="31" y="227"/>
                  <a:pt x="31" y="227"/>
                </a:cubicBezTo>
                <a:cubicBezTo>
                  <a:pt x="31" y="226"/>
                  <a:pt x="32" y="227"/>
                  <a:pt x="31" y="226"/>
                </a:cubicBezTo>
                <a:cubicBezTo>
                  <a:pt x="31" y="226"/>
                  <a:pt x="31" y="226"/>
                  <a:pt x="30" y="227"/>
                </a:cubicBezTo>
                <a:close/>
                <a:moveTo>
                  <a:pt x="31" y="230"/>
                </a:moveTo>
                <a:cubicBezTo>
                  <a:pt x="32" y="229"/>
                  <a:pt x="33" y="228"/>
                  <a:pt x="33" y="228"/>
                </a:cubicBezTo>
                <a:cubicBezTo>
                  <a:pt x="32" y="228"/>
                  <a:pt x="31" y="229"/>
                  <a:pt x="31" y="230"/>
                </a:cubicBezTo>
                <a:close/>
                <a:moveTo>
                  <a:pt x="57" y="246"/>
                </a:moveTo>
                <a:cubicBezTo>
                  <a:pt x="57" y="246"/>
                  <a:pt x="57" y="246"/>
                  <a:pt x="58" y="246"/>
                </a:cubicBezTo>
                <a:cubicBezTo>
                  <a:pt x="57" y="246"/>
                  <a:pt x="57" y="246"/>
                  <a:pt x="57" y="246"/>
                </a:cubicBezTo>
                <a:close/>
                <a:moveTo>
                  <a:pt x="21" y="224"/>
                </a:moveTo>
                <a:cubicBezTo>
                  <a:pt x="22" y="224"/>
                  <a:pt x="22" y="223"/>
                  <a:pt x="22" y="223"/>
                </a:cubicBezTo>
                <a:cubicBezTo>
                  <a:pt x="22" y="223"/>
                  <a:pt x="21" y="224"/>
                  <a:pt x="21" y="224"/>
                </a:cubicBezTo>
                <a:close/>
                <a:moveTo>
                  <a:pt x="52" y="249"/>
                </a:moveTo>
                <a:cubicBezTo>
                  <a:pt x="52" y="249"/>
                  <a:pt x="52" y="249"/>
                  <a:pt x="51" y="249"/>
                </a:cubicBezTo>
                <a:cubicBezTo>
                  <a:pt x="52" y="250"/>
                  <a:pt x="52" y="249"/>
                  <a:pt x="52" y="250"/>
                </a:cubicBezTo>
                <a:cubicBezTo>
                  <a:pt x="53" y="248"/>
                  <a:pt x="53" y="248"/>
                  <a:pt x="54" y="247"/>
                </a:cubicBezTo>
                <a:cubicBezTo>
                  <a:pt x="53" y="247"/>
                  <a:pt x="52" y="248"/>
                  <a:pt x="52" y="249"/>
                </a:cubicBezTo>
                <a:close/>
                <a:moveTo>
                  <a:pt x="29" y="230"/>
                </a:moveTo>
                <a:cubicBezTo>
                  <a:pt x="29" y="230"/>
                  <a:pt x="29" y="230"/>
                  <a:pt x="29" y="230"/>
                </a:cubicBezTo>
                <a:cubicBezTo>
                  <a:pt x="29" y="229"/>
                  <a:pt x="28" y="230"/>
                  <a:pt x="29" y="230"/>
                </a:cubicBezTo>
                <a:close/>
                <a:moveTo>
                  <a:pt x="54" y="249"/>
                </a:moveTo>
                <a:cubicBezTo>
                  <a:pt x="55" y="250"/>
                  <a:pt x="54" y="251"/>
                  <a:pt x="55" y="250"/>
                </a:cubicBezTo>
                <a:cubicBezTo>
                  <a:pt x="56" y="251"/>
                  <a:pt x="55" y="250"/>
                  <a:pt x="55" y="251"/>
                </a:cubicBezTo>
                <a:cubicBezTo>
                  <a:pt x="56" y="251"/>
                  <a:pt x="56" y="250"/>
                  <a:pt x="56" y="250"/>
                </a:cubicBezTo>
                <a:cubicBezTo>
                  <a:pt x="55" y="249"/>
                  <a:pt x="55" y="249"/>
                  <a:pt x="54" y="249"/>
                </a:cubicBezTo>
                <a:close/>
                <a:moveTo>
                  <a:pt x="47" y="245"/>
                </a:moveTo>
                <a:cubicBezTo>
                  <a:pt x="47" y="246"/>
                  <a:pt x="46" y="246"/>
                  <a:pt x="47" y="246"/>
                </a:cubicBezTo>
                <a:cubicBezTo>
                  <a:pt x="48" y="245"/>
                  <a:pt x="48" y="245"/>
                  <a:pt x="48" y="245"/>
                </a:cubicBezTo>
                <a:cubicBezTo>
                  <a:pt x="48" y="245"/>
                  <a:pt x="47" y="245"/>
                  <a:pt x="47" y="245"/>
                </a:cubicBezTo>
                <a:close/>
                <a:moveTo>
                  <a:pt x="28" y="231"/>
                </a:moveTo>
                <a:cubicBezTo>
                  <a:pt x="28" y="232"/>
                  <a:pt x="27" y="232"/>
                  <a:pt x="27" y="233"/>
                </a:cubicBezTo>
                <a:cubicBezTo>
                  <a:pt x="28" y="232"/>
                  <a:pt x="28" y="231"/>
                  <a:pt x="28" y="231"/>
                </a:cubicBezTo>
                <a:cubicBezTo>
                  <a:pt x="28" y="231"/>
                  <a:pt x="28" y="230"/>
                  <a:pt x="28" y="231"/>
                </a:cubicBezTo>
                <a:close/>
                <a:moveTo>
                  <a:pt x="28" y="235"/>
                </a:moveTo>
                <a:cubicBezTo>
                  <a:pt x="29" y="234"/>
                  <a:pt x="30" y="233"/>
                  <a:pt x="29" y="232"/>
                </a:cubicBezTo>
                <a:cubicBezTo>
                  <a:pt x="29" y="233"/>
                  <a:pt x="29" y="234"/>
                  <a:pt x="28" y="235"/>
                </a:cubicBezTo>
                <a:close/>
                <a:moveTo>
                  <a:pt x="48" y="247"/>
                </a:moveTo>
                <a:cubicBezTo>
                  <a:pt x="48" y="248"/>
                  <a:pt x="49" y="248"/>
                  <a:pt x="49" y="248"/>
                </a:cubicBezTo>
                <a:cubicBezTo>
                  <a:pt x="49" y="248"/>
                  <a:pt x="49" y="248"/>
                  <a:pt x="49" y="248"/>
                </a:cubicBezTo>
                <a:cubicBezTo>
                  <a:pt x="49" y="248"/>
                  <a:pt x="49" y="247"/>
                  <a:pt x="48" y="247"/>
                </a:cubicBezTo>
                <a:close/>
                <a:moveTo>
                  <a:pt x="17" y="226"/>
                </a:moveTo>
                <a:cubicBezTo>
                  <a:pt x="17" y="226"/>
                  <a:pt x="17" y="227"/>
                  <a:pt x="17" y="227"/>
                </a:cubicBezTo>
                <a:cubicBezTo>
                  <a:pt x="17" y="226"/>
                  <a:pt x="18" y="227"/>
                  <a:pt x="18" y="227"/>
                </a:cubicBezTo>
                <a:cubicBezTo>
                  <a:pt x="18" y="226"/>
                  <a:pt x="17" y="226"/>
                  <a:pt x="17" y="225"/>
                </a:cubicBezTo>
                <a:lnTo>
                  <a:pt x="17" y="226"/>
                </a:lnTo>
                <a:close/>
                <a:moveTo>
                  <a:pt x="41" y="244"/>
                </a:moveTo>
                <a:cubicBezTo>
                  <a:pt x="41" y="244"/>
                  <a:pt x="42" y="243"/>
                  <a:pt x="41" y="243"/>
                </a:cubicBezTo>
                <a:cubicBezTo>
                  <a:pt x="40" y="245"/>
                  <a:pt x="39" y="245"/>
                  <a:pt x="41" y="244"/>
                </a:cubicBezTo>
                <a:close/>
                <a:moveTo>
                  <a:pt x="50" y="252"/>
                </a:moveTo>
                <a:cubicBezTo>
                  <a:pt x="50" y="251"/>
                  <a:pt x="51" y="252"/>
                  <a:pt x="51" y="252"/>
                </a:cubicBezTo>
                <a:cubicBezTo>
                  <a:pt x="50" y="252"/>
                  <a:pt x="51" y="251"/>
                  <a:pt x="51" y="250"/>
                </a:cubicBezTo>
                <a:cubicBezTo>
                  <a:pt x="51" y="252"/>
                  <a:pt x="49" y="251"/>
                  <a:pt x="50" y="252"/>
                </a:cubicBezTo>
                <a:close/>
                <a:moveTo>
                  <a:pt x="42" y="245"/>
                </a:moveTo>
                <a:cubicBezTo>
                  <a:pt x="42" y="246"/>
                  <a:pt x="42" y="246"/>
                  <a:pt x="43" y="246"/>
                </a:cubicBezTo>
                <a:cubicBezTo>
                  <a:pt x="43" y="245"/>
                  <a:pt x="42" y="245"/>
                  <a:pt x="42" y="245"/>
                </a:cubicBezTo>
                <a:close/>
                <a:moveTo>
                  <a:pt x="53" y="255"/>
                </a:moveTo>
                <a:cubicBezTo>
                  <a:pt x="53" y="254"/>
                  <a:pt x="54" y="254"/>
                  <a:pt x="53" y="253"/>
                </a:cubicBezTo>
                <a:cubicBezTo>
                  <a:pt x="53" y="254"/>
                  <a:pt x="52" y="254"/>
                  <a:pt x="53" y="255"/>
                </a:cubicBezTo>
                <a:close/>
                <a:moveTo>
                  <a:pt x="40" y="247"/>
                </a:moveTo>
                <a:cubicBezTo>
                  <a:pt x="41" y="247"/>
                  <a:pt x="42" y="246"/>
                  <a:pt x="41" y="246"/>
                </a:cubicBezTo>
                <a:lnTo>
                  <a:pt x="40" y="247"/>
                </a:lnTo>
                <a:close/>
                <a:moveTo>
                  <a:pt x="43" y="248"/>
                </a:moveTo>
                <a:cubicBezTo>
                  <a:pt x="44" y="249"/>
                  <a:pt x="44" y="249"/>
                  <a:pt x="44" y="249"/>
                </a:cubicBezTo>
                <a:cubicBezTo>
                  <a:pt x="44" y="248"/>
                  <a:pt x="43" y="248"/>
                  <a:pt x="43" y="248"/>
                </a:cubicBezTo>
                <a:close/>
                <a:moveTo>
                  <a:pt x="15" y="234"/>
                </a:moveTo>
                <a:cubicBezTo>
                  <a:pt x="15" y="233"/>
                  <a:pt x="15" y="233"/>
                  <a:pt x="15" y="232"/>
                </a:cubicBezTo>
                <a:cubicBezTo>
                  <a:pt x="15" y="233"/>
                  <a:pt x="15" y="233"/>
                  <a:pt x="15" y="233"/>
                </a:cubicBezTo>
                <a:cubicBezTo>
                  <a:pt x="16" y="234"/>
                  <a:pt x="16" y="234"/>
                  <a:pt x="16" y="234"/>
                </a:cubicBezTo>
                <a:cubicBezTo>
                  <a:pt x="17" y="232"/>
                  <a:pt x="17" y="233"/>
                  <a:pt x="18" y="231"/>
                </a:cubicBezTo>
                <a:cubicBezTo>
                  <a:pt x="18" y="231"/>
                  <a:pt x="17" y="231"/>
                  <a:pt x="17" y="230"/>
                </a:cubicBezTo>
                <a:cubicBezTo>
                  <a:pt x="17" y="230"/>
                  <a:pt x="17" y="231"/>
                  <a:pt x="17" y="230"/>
                </a:cubicBezTo>
                <a:cubicBezTo>
                  <a:pt x="17" y="232"/>
                  <a:pt x="16" y="232"/>
                  <a:pt x="15" y="234"/>
                </a:cubicBezTo>
                <a:close/>
                <a:moveTo>
                  <a:pt x="51" y="255"/>
                </a:moveTo>
                <a:cubicBezTo>
                  <a:pt x="51" y="256"/>
                  <a:pt x="50" y="257"/>
                  <a:pt x="51" y="257"/>
                </a:cubicBezTo>
                <a:cubicBezTo>
                  <a:pt x="51" y="256"/>
                  <a:pt x="52" y="256"/>
                  <a:pt x="52" y="255"/>
                </a:cubicBezTo>
                <a:cubicBezTo>
                  <a:pt x="51" y="255"/>
                  <a:pt x="51" y="255"/>
                  <a:pt x="51" y="255"/>
                </a:cubicBezTo>
                <a:close/>
                <a:moveTo>
                  <a:pt x="20" y="235"/>
                </a:moveTo>
                <a:cubicBezTo>
                  <a:pt x="19" y="235"/>
                  <a:pt x="19" y="236"/>
                  <a:pt x="19" y="236"/>
                </a:cubicBezTo>
                <a:cubicBezTo>
                  <a:pt x="20" y="236"/>
                  <a:pt x="20" y="236"/>
                  <a:pt x="20" y="236"/>
                </a:cubicBezTo>
                <a:cubicBezTo>
                  <a:pt x="20" y="236"/>
                  <a:pt x="21" y="235"/>
                  <a:pt x="21" y="235"/>
                </a:cubicBezTo>
                <a:cubicBezTo>
                  <a:pt x="20" y="235"/>
                  <a:pt x="20" y="236"/>
                  <a:pt x="20" y="235"/>
                </a:cubicBezTo>
                <a:close/>
                <a:moveTo>
                  <a:pt x="21" y="238"/>
                </a:moveTo>
                <a:cubicBezTo>
                  <a:pt x="21" y="237"/>
                  <a:pt x="22" y="237"/>
                  <a:pt x="22" y="236"/>
                </a:cubicBezTo>
                <a:cubicBezTo>
                  <a:pt x="21" y="236"/>
                  <a:pt x="21" y="237"/>
                  <a:pt x="21" y="238"/>
                </a:cubicBezTo>
                <a:close/>
                <a:moveTo>
                  <a:pt x="17" y="236"/>
                </a:moveTo>
                <a:cubicBezTo>
                  <a:pt x="18" y="236"/>
                  <a:pt x="18" y="235"/>
                  <a:pt x="18" y="235"/>
                </a:cubicBezTo>
                <a:cubicBezTo>
                  <a:pt x="18" y="235"/>
                  <a:pt x="17" y="236"/>
                  <a:pt x="17" y="236"/>
                </a:cubicBezTo>
                <a:close/>
                <a:moveTo>
                  <a:pt x="23" y="243"/>
                </a:moveTo>
                <a:cubicBezTo>
                  <a:pt x="24" y="243"/>
                  <a:pt x="25" y="241"/>
                  <a:pt x="26" y="240"/>
                </a:cubicBezTo>
                <a:cubicBezTo>
                  <a:pt x="25" y="240"/>
                  <a:pt x="25" y="240"/>
                  <a:pt x="25" y="240"/>
                </a:cubicBezTo>
                <a:cubicBezTo>
                  <a:pt x="24" y="241"/>
                  <a:pt x="24" y="242"/>
                  <a:pt x="23" y="243"/>
                </a:cubicBezTo>
                <a:close/>
                <a:moveTo>
                  <a:pt x="17" y="238"/>
                </a:moveTo>
                <a:cubicBezTo>
                  <a:pt x="17" y="237"/>
                  <a:pt x="18" y="237"/>
                  <a:pt x="18" y="236"/>
                </a:cubicBezTo>
                <a:cubicBezTo>
                  <a:pt x="17" y="236"/>
                  <a:pt x="16" y="237"/>
                  <a:pt x="17" y="238"/>
                </a:cubicBezTo>
                <a:close/>
                <a:moveTo>
                  <a:pt x="35" y="251"/>
                </a:moveTo>
                <a:cubicBezTo>
                  <a:pt x="35" y="252"/>
                  <a:pt x="36" y="250"/>
                  <a:pt x="36" y="250"/>
                </a:cubicBezTo>
                <a:lnTo>
                  <a:pt x="35" y="251"/>
                </a:lnTo>
                <a:close/>
                <a:moveTo>
                  <a:pt x="38" y="255"/>
                </a:moveTo>
                <a:cubicBezTo>
                  <a:pt x="39" y="254"/>
                  <a:pt x="39" y="254"/>
                  <a:pt x="39" y="254"/>
                </a:cubicBezTo>
                <a:cubicBezTo>
                  <a:pt x="39" y="254"/>
                  <a:pt x="38" y="254"/>
                  <a:pt x="38" y="255"/>
                </a:cubicBezTo>
                <a:close/>
                <a:moveTo>
                  <a:pt x="12" y="236"/>
                </a:moveTo>
                <a:cubicBezTo>
                  <a:pt x="12" y="236"/>
                  <a:pt x="12" y="237"/>
                  <a:pt x="12" y="237"/>
                </a:cubicBezTo>
                <a:cubicBezTo>
                  <a:pt x="13" y="236"/>
                  <a:pt x="13" y="236"/>
                  <a:pt x="13" y="236"/>
                </a:cubicBezTo>
                <a:cubicBezTo>
                  <a:pt x="13" y="236"/>
                  <a:pt x="12" y="236"/>
                  <a:pt x="12" y="236"/>
                </a:cubicBezTo>
                <a:close/>
                <a:moveTo>
                  <a:pt x="38" y="253"/>
                </a:moveTo>
                <a:cubicBezTo>
                  <a:pt x="36" y="252"/>
                  <a:pt x="36" y="252"/>
                  <a:pt x="36" y="252"/>
                </a:cubicBezTo>
                <a:cubicBezTo>
                  <a:pt x="36" y="253"/>
                  <a:pt x="37" y="254"/>
                  <a:pt x="38" y="253"/>
                </a:cubicBezTo>
                <a:close/>
                <a:moveTo>
                  <a:pt x="12" y="239"/>
                </a:moveTo>
                <a:cubicBezTo>
                  <a:pt x="13" y="238"/>
                  <a:pt x="13" y="238"/>
                  <a:pt x="13" y="238"/>
                </a:cubicBezTo>
                <a:cubicBezTo>
                  <a:pt x="13" y="238"/>
                  <a:pt x="13" y="239"/>
                  <a:pt x="13" y="238"/>
                </a:cubicBezTo>
                <a:cubicBezTo>
                  <a:pt x="12" y="238"/>
                  <a:pt x="14" y="237"/>
                  <a:pt x="13" y="237"/>
                </a:cubicBezTo>
                <a:cubicBezTo>
                  <a:pt x="12" y="237"/>
                  <a:pt x="12" y="238"/>
                  <a:pt x="12" y="239"/>
                </a:cubicBezTo>
                <a:close/>
                <a:moveTo>
                  <a:pt x="35" y="256"/>
                </a:moveTo>
                <a:cubicBezTo>
                  <a:pt x="35" y="256"/>
                  <a:pt x="36" y="257"/>
                  <a:pt x="36" y="257"/>
                </a:cubicBezTo>
                <a:cubicBezTo>
                  <a:pt x="36" y="256"/>
                  <a:pt x="35" y="256"/>
                  <a:pt x="35" y="256"/>
                </a:cubicBezTo>
                <a:close/>
                <a:moveTo>
                  <a:pt x="27" y="255"/>
                </a:moveTo>
                <a:cubicBezTo>
                  <a:pt x="27" y="255"/>
                  <a:pt x="28" y="254"/>
                  <a:pt x="28" y="254"/>
                </a:cubicBezTo>
                <a:cubicBezTo>
                  <a:pt x="27" y="254"/>
                  <a:pt x="27" y="254"/>
                  <a:pt x="27" y="255"/>
                </a:cubicBezTo>
                <a:close/>
                <a:moveTo>
                  <a:pt x="8" y="244"/>
                </a:moveTo>
                <a:cubicBezTo>
                  <a:pt x="7" y="244"/>
                  <a:pt x="7" y="244"/>
                  <a:pt x="7" y="244"/>
                </a:cubicBezTo>
                <a:cubicBezTo>
                  <a:pt x="8" y="245"/>
                  <a:pt x="8" y="243"/>
                  <a:pt x="7" y="243"/>
                </a:cubicBezTo>
                <a:cubicBezTo>
                  <a:pt x="7" y="243"/>
                  <a:pt x="7" y="243"/>
                  <a:pt x="8" y="244"/>
                </a:cubicBezTo>
                <a:close/>
                <a:moveTo>
                  <a:pt x="6" y="247"/>
                </a:moveTo>
                <a:cubicBezTo>
                  <a:pt x="7" y="248"/>
                  <a:pt x="9" y="244"/>
                  <a:pt x="8" y="244"/>
                </a:cubicBezTo>
                <a:cubicBezTo>
                  <a:pt x="7" y="245"/>
                  <a:pt x="7" y="246"/>
                  <a:pt x="6" y="247"/>
                </a:cubicBezTo>
                <a:close/>
                <a:moveTo>
                  <a:pt x="11" y="248"/>
                </a:moveTo>
                <a:cubicBezTo>
                  <a:pt x="12" y="248"/>
                  <a:pt x="12" y="247"/>
                  <a:pt x="11" y="247"/>
                </a:cubicBezTo>
                <a:cubicBezTo>
                  <a:pt x="11" y="247"/>
                  <a:pt x="11" y="248"/>
                  <a:pt x="11" y="248"/>
                </a:cubicBezTo>
                <a:close/>
                <a:moveTo>
                  <a:pt x="32" y="264"/>
                </a:moveTo>
                <a:cubicBezTo>
                  <a:pt x="33" y="264"/>
                  <a:pt x="33" y="264"/>
                  <a:pt x="33" y="263"/>
                </a:cubicBezTo>
                <a:cubicBezTo>
                  <a:pt x="32" y="263"/>
                  <a:pt x="32" y="263"/>
                  <a:pt x="32" y="264"/>
                </a:cubicBezTo>
                <a:close/>
                <a:moveTo>
                  <a:pt x="10" y="250"/>
                </a:moveTo>
                <a:cubicBezTo>
                  <a:pt x="10" y="250"/>
                  <a:pt x="11" y="249"/>
                  <a:pt x="11" y="249"/>
                </a:cubicBezTo>
                <a:cubicBezTo>
                  <a:pt x="10" y="248"/>
                  <a:pt x="10" y="248"/>
                  <a:pt x="10" y="248"/>
                </a:cubicBezTo>
                <a:cubicBezTo>
                  <a:pt x="10" y="249"/>
                  <a:pt x="9" y="249"/>
                  <a:pt x="10" y="250"/>
                </a:cubicBezTo>
                <a:close/>
                <a:moveTo>
                  <a:pt x="7" y="252"/>
                </a:moveTo>
                <a:cubicBezTo>
                  <a:pt x="7" y="251"/>
                  <a:pt x="9" y="249"/>
                  <a:pt x="8" y="248"/>
                </a:cubicBezTo>
                <a:cubicBezTo>
                  <a:pt x="8" y="249"/>
                  <a:pt x="6" y="251"/>
                  <a:pt x="7" y="252"/>
                </a:cubicBezTo>
                <a:close/>
                <a:moveTo>
                  <a:pt x="3" y="247"/>
                </a:moveTo>
                <a:cubicBezTo>
                  <a:pt x="3" y="246"/>
                  <a:pt x="4" y="246"/>
                  <a:pt x="4" y="246"/>
                </a:cubicBezTo>
                <a:cubicBezTo>
                  <a:pt x="3" y="246"/>
                  <a:pt x="2" y="246"/>
                  <a:pt x="3" y="247"/>
                </a:cubicBezTo>
                <a:close/>
                <a:moveTo>
                  <a:pt x="0" y="255"/>
                </a:moveTo>
                <a:cubicBezTo>
                  <a:pt x="1" y="253"/>
                  <a:pt x="3" y="253"/>
                  <a:pt x="2" y="251"/>
                </a:cubicBezTo>
                <a:cubicBezTo>
                  <a:pt x="2" y="253"/>
                  <a:pt x="0" y="254"/>
                  <a:pt x="0" y="255"/>
                </a:cubicBezTo>
                <a:close/>
                <a:moveTo>
                  <a:pt x="30" y="271"/>
                </a:moveTo>
                <a:cubicBezTo>
                  <a:pt x="30" y="271"/>
                  <a:pt x="31" y="271"/>
                  <a:pt x="31" y="271"/>
                </a:cubicBezTo>
                <a:cubicBezTo>
                  <a:pt x="31" y="271"/>
                  <a:pt x="30" y="270"/>
                  <a:pt x="30" y="271"/>
                </a:cubicBezTo>
                <a:close/>
                <a:moveTo>
                  <a:pt x="34" y="274"/>
                </a:moveTo>
                <a:cubicBezTo>
                  <a:pt x="35" y="275"/>
                  <a:pt x="34" y="275"/>
                  <a:pt x="35" y="275"/>
                </a:cubicBezTo>
                <a:cubicBezTo>
                  <a:pt x="36" y="275"/>
                  <a:pt x="35" y="275"/>
                  <a:pt x="35" y="274"/>
                </a:cubicBezTo>
                <a:cubicBezTo>
                  <a:pt x="35" y="274"/>
                  <a:pt x="35" y="274"/>
                  <a:pt x="34" y="274"/>
                </a:cubicBezTo>
                <a:close/>
                <a:moveTo>
                  <a:pt x="3" y="254"/>
                </a:moveTo>
                <a:cubicBezTo>
                  <a:pt x="2" y="254"/>
                  <a:pt x="2" y="254"/>
                  <a:pt x="2" y="253"/>
                </a:cubicBezTo>
                <a:cubicBezTo>
                  <a:pt x="2" y="254"/>
                  <a:pt x="2" y="254"/>
                  <a:pt x="2" y="254"/>
                </a:cubicBezTo>
                <a:cubicBezTo>
                  <a:pt x="2" y="254"/>
                  <a:pt x="4" y="254"/>
                  <a:pt x="3" y="253"/>
                </a:cubicBezTo>
                <a:lnTo>
                  <a:pt x="3" y="254"/>
                </a:lnTo>
                <a:close/>
                <a:moveTo>
                  <a:pt x="27" y="271"/>
                </a:moveTo>
                <a:cubicBezTo>
                  <a:pt x="27" y="271"/>
                  <a:pt x="27" y="272"/>
                  <a:pt x="28" y="271"/>
                </a:cubicBezTo>
                <a:cubicBezTo>
                  <a:pt x="28" y="271"/>
                  <a:pt x="27" y="270"/>
                  <a:pt x="27" y="271"/>
                </a:cubicBezTo>
                <a:close/>
                <a:moveTo>
                  <a:pt x="31" y="278"/>
                </a:moveTo>
                <a:cubicBezTo>
                  <a:pt x="31" y="277"/>
                  <a:pt x="30" y="277"/>
                  <a:pt x="30" y="276"/>
                </a:cubicBezTo>
                <a:cubicBezTo>
                  <a:pt x="30" y="277"/>
                  <a:pt x="31" y="277"/>
                  <a:pt x="31" y="278"/>
                </a:cubicBezTo>
                <a:close/>
                <a:moveTo>
                  <a:pt x="31" y="281"/>
                </a:moveTo>
                <a:cubicBezTo>
                  <a:pt x="32" y="281"/>
                  <a:pt x="32" y="281"/>
                  <a:pt x="32" y="281"/>
                </a:cubicBezTo>
                <a:cubicBezTo>
                  <a:pt x="32" y="280"/>
                  <a:pt x="32" y="280"/>
                  <a:pt x="33" y="280"/>
                </a:cubicBezTo>
                <a:cubicBezTo>
                  <a:pt x="33" y="280"/>
                  <a:pt x="33" y="279"/>
                  <a:pt x="33" y="279"/>
                </a:cubicBezTo>
                <a:cubicBezTo>
                  <a:pt x="32" y="280"/>
                  <a:pt x="32" y="281"/>
                  <a:pt x="31" y="281"/>
                </a:cubicBezTo>
                <a:close/>
                <a:moveTo>
                  <a:pt x="782" y="255"/>
                </a:moveTo>
                <a:cubicBezTo>
                  <a:pt x="781" y="255"/>
                  <a:pt x="779" y="253"/>
                  <a:pt x="779" y="256"/>
                </a:cubicBezTo>
                <a:cubicBezTo>
                  <a:pt x="781" y="259"/>
                  <a:pt x="782" y="261"/>
                  <a:pt x="783" y="263"/>
                </a:cubicBezTo>
                <a:cubicBezTo>
                  <a:pt x="781" y="263"/>
                  <a:pt x="777" y="259"/>
                  <a:pt x="774" y="258"/>
                </a:cubicBezTo>
                <a:cubicBezTo>
                  <a:pt x="775" y="259"/>
                  <a:pt x="777" y="263"/>
                  <a:pt x="778" y="264"/>
                </a:cubicBezTo>
                <a:cubicBezTo>
                  <a:pt x="779" y="267"/>
                  <a:pt x="779" y="268"/>
                  <a:pt x="780" y="271"/>
                </a:cubicBezTo>
                <a:cubicBezTo>
                  <a:pt x="779" y="271"/>
                  <a:pt x="779" y="271"/>
                  <a:pt x="779" y="272"/>
                </a:cubicBezTo>
                <a:cubicBezTo>
                  <a:pt x="776" y="269"/>
                  <a:pt x="775" y="267"/>
                  <a:pt x="772" y="264"/>
                </a:cubicBezTo>
                <a:cubicBezTo>
                  <a:pt x="771" y="262"/>
                  <a:pt x="772" y="262"/>
                  <a:pt x="771" y="260"/>
                </a:cubicBezTo>
                <a:cubicBezTo>
                  <a:pt x="770" y="259"/>
                  <a:pt x="767" y="254"/>
                  <a:pt x="766" y="252"/>
                </a:cubicBezTo>
                <a:cubicBezTo>
                  <a:pt x="766" y="254"/>
                  <a:pt x="763" y="249"/>
                  <a:pt x="762" y="246"/>
                </a:cubicBezTo>
                <a:cubicBezTo>
                  <a:pt x="763" y="250"/>
                  <a:pt x="761" y="249"/>
                  <a:pt x="764" y="255"/>
                </a:cubicBezTo>
                <a:cubicBezTo>
                  <a:pt x="763" y="252"/>
                  <a:pt x="764" y="254"/>
                  <a:pt x="765" y="256"/>
                </a:cubicBezTo>
                <a:cubicBezTo>
                  <a:pt x="765" y="257"/>
                  <a:pt x="765" y="255"/>
                  <a:pt x="765" y="255"/>
                </a:cubicBezTo>
                <a:cubicBezTo>
                  <a:pt x="766" y="256"/>
                  <a:pt x="766" y="257"/>
                  <a:pt x="766" y="258"/>
                </a:cubicBezTo>
                <a:cubicBezTo>
                  <a:pt x="767" y="259"/>
                  <a:pt x="768" y="260"/>
                  <a:pt x="770" y="260"/>
                </a:cubicBezTo>
                <a:cubicBezTo>
                  <a:pt x="770" y="262"/>
                  <a:pt x="771" y="264"/>
                  <a:pt x="772" y="267"/>
                </a:cubicBezTo>
                <a:cubicBezTo>
                  <a:pt x="771" y="267"/>
                  <a:pt x="768" y="261"/>
                  <a:pt x="769" y="264"/>
                </a:cubicBezTo>
                <a:cubicBezTo>
                  <a:pt x="768" y="262"/>
                  <a:pt x="766" y="259"/>
                  <a:pt x="766" y="260"/>
                </a:cubicBezTo>
                <a:cubicBezTo>
                  <a:pt x="766" y="259"/>
                  <a:pt x="764" y="256"/>
                  <a:pt x="764" y="255"/>
                </a:cubicBezTo>
                <a:cubicBezTo>
                  <a:pt x="763" y="254"/>
                  <a:pt x="762" y="254"/>
                  <a:pt x="761" y="253"/>
                </a:cubicBezTo>
                <a:cubicBezTo>
                  <a:pt x="761" y="252"/>
                  <a:pt x="762" y="253"/>
                  <a:pt x="762" y="252"/>
                </a:cubicBezTo>
                <a:cubicBezTo>
                  <a:pt x="762" y="251"/>
                  <a:pt x="761" y="249"/>
                  <a:pt x="761" y="249"/>
                </a:cubicBezTo>
                <a:cubicBezTo>
                  <a:pt x="757" y="243"/>
                  <a:pt x="757" y="246"/>
                  <a:pt x="752" y="241"/>
                </a:cubicBezTo>
                <a:cubicBezTo>
                  <a:pt x="752" y="241"/>
                  <a:pt x="755" y="244"/>
                  <a:pt x="755" y="245"/>
                </a:cubicBezTo>
                <a:cubicBezTo>
                  <a:pt x="755" y="246"/>
                  <a:pt x="755" y="245"/>
                  <a:pt x="755" y="244"/>
                </a:cubicBezTo>
                <a:cubicBezTo>
                  <a:pt x="755" y="244"/>
                  <a:pt x="755" y="246"/>
                  <a:pt x="756" y="246"/>
                </a:cubicBezTo>
                <a:cubicBezTo>
                  <a:pt x="757" y="248"/>
                  <a:pt x="756" y="247"/>
                  <a:pt x="757" y="249"/>
                </a:cubicBezTo>
                <a:cubicBezTo>
                  <a:pt x="755" y="246"/>
                  <a:pt x="755" y="248"/>
                  <a:pt x="753" y="248"/>
                </a:cubicBezTo>
                <a:cubicBezTo>
                  <a:pt x="752" y="245"/>
                  <a:pt x="751" y="244"/>
                  <a:pt x="750" y="245"/>
                </a:cubicBezTo>
                <a:cubicBezTo>
                  <a:pt x="748" y="242"/>
                  <a:pt x="747" y="243"/>
                  <a:pt x="745" y="239"/>
                </a:cubicBezTo>
                <a:cubicBezTo>
                  <a:pt x="744" y="239"/>
                  <a:pt x="744" y="239"/>
                  <a:pt x="744" y="239"/>
                </a:cubicBezTo>
                <a:cubicBezTo>
                  <a:pt x="743" y="237"/>
                  <a:pt x="741" y="236"/>
                  <a:pt x="739" y="233"/>
                </a:cubicBezTo>
                <a:cubicBezTo>
                  <a:pt x="739" y="232"/>
                  <a:pt x="739" y="231"/>
                  <a:pt x="740" y="231"/>
                </a:cubicBezTo>
                <a:cubicBezTo>
                  <a:pt x="741" y="233"/>
                  <a:pt x="741" y="234"/>
                  <a:pt x="742" y="234"/>
                </a:cubicBezTo>
                <a:cubicBezTo>
                  <a:pt x="742" y="234"/>
                  <a:pt x="741" y="231"/>
                  <a:pt x="743" y="234"/>
                </a:cubicBezTo>
                <a:cubicBezTo>
                  <a:pt x="743" y="233"/>
                  <a:pt x="742" y="232"/>
                  <a:pt x="741" y="231"/>
                </a:cubicBezTo>
                <a:cubicBezTo>
                  <a:pt x="740" y="230"/>
                  <a:pt x="741" y="231"/>
                  <a:pt x="740" y="231"/>
                </a:cubicBezTo>
                <a:cubicBezTo>
                  <a:pt x="739" y="227"/>
                  <a:pt x="737" y="229"/>
                  <a:pt x="736" y="226"/>
                </a:cubicBezTo>
                <a:cubicBezTo>
                  <a:pt x="736" y="227"/>
                  <a:pt x="735" y="226"/>
                  <a:pt x="733" y="224"/>
                </a:cubicBezTo>
                <a:cubicBezTo>
                  <a:pt x="734" y="226"/>
                  <a:pt x="737" y="229"/>
                  <a:pt x="738" y="231"/>
                </a:cubicBezTo>
                <a:cubicBezTo>
                  <a:pt x="735" y="229"/>
                  <a:pt x="728" y="217"/>
                  <a:pt x="726" y="218"/>
                </a:cubicBezTo>
                <a:cubicBezTo>
                  <a:pt x="724" y="215"/>
                  <a:pt x="723" y="213"/>
                  <a:pt x="721" y="210"/>
                </a:cubicBezTo>
                <a:cubicBezTo>
                  <a:pt x="715" y="205"/>
                  <a:pt x="707" y="195"/>
                  <a:pt x="698" y="186"/>
                </a:cubicBezTo>
                <a:cubicBezTo>
                  <a:pt x="698" y="186"/>
                  <a:pt x="701" y="188"/>
                  <a:pt x="700" y="188"/>
                </a:cubicBezTo>
                <a:cubicBezTo>
                  <a:pt x="696" y="184"/>
                  <a:pt x="693" y="182"/>
                  <a:pt x="688" y="177"/>
                </a:cubicBezTo>
                <a:cubicBezTo>
                  <a:pt x="689" y="178"/>
                  <a:pt x="690" y="178"/>
                  <a:pt x="690" y="177"/>
                </a:cubicBezTo>
                <a:cubicBezTo>
                  <a:pt x="689" y="176"/>
                  <a:pt x="689" y="176"/>
                  <a:pt x="689" y="176"/>
                </a:cubicBezTo>
                <a:cubicBezTo>
                  <a:pt x="687" y="174"/>
                  <a:pt x="689" y="177"/>
                  <a:pt x="688" y="177"/>
                </a:cubicBezTo>
                <a:cubicBezTo>
                  <a:pt x="686" y="175"/>
                  <a:pt x="687" y="175"/>
                  <a:pt x="686" y="174"/>
                </a:cubicBezTo>
                <a:cubicBezTo>
                  <a:pt x="684" y="172"/>
                  <a:pt x="686" y="174"/>
                  <a:pt x="684" y="173"/>
                </a:cubicBezTo>
                <a:cubicBezTo>
                  <a:pt x="683" y="172"/>
                  <a:pt x="682" y="169"/>
                  <a:pt x="681" y="170"/>
                </a:cubicBezTo>
                <a:cubicBezTo>
                  <a:pt x="680" y="169"/>
                  <a:pt x="681" y="169"/>
                  <a:pt x="681" y="169"/>
                </a:cubicBezTo>
                <a:cubicBezTo>
                  <a:pt x="680" y="168"/>
                  <a:pt x="679" y="168"/>
                  <a:pt x="678" y="168"/>
                </a:cubicBezTo>
                <a:cubicBezTo>
                  <a:pt x="676" y="165"/>
                  <a:pt x="672" y="163"/>
                  <a:pt x="672" y="161"/>
                </a:cubicBezTo>
                <a:cubicBezTo>
                  <a:pt x="670" y="160"/>
                  <a:pt x="662" y="154"/>
                  <a:pt x="657" y="149"/>
                </a:cubicBezTo>
                <a:cubicBezTo>
                  <a:pt x="660" y="152"/>
                  <a:pt x="654" y="146"/>
                  <a:pt x="654" y="146"/>
                </a:cubicBezTo>
                <a:cubicBezTo>
                  <a:pt x="653" y="145"/>
                  <a:pt x="653" y="145"/>
                  <a:pt x="652" y="145"/>
                </a:cubicBezTo>
                <a:cubicBezTo>
                  <a:pt x="648" y="142"/>
                  <a:pt x="644" y="139"/>
                  <a:pt x="645" y="138"/>
                </a:cubicBezTo>
                <a:cubicBezTo>
                  <a:pt x="641" y="135"/>
                  <a:pt x="641" y="135"/>
                  <a:pt x="641" y="135"/>
                </a:cubicBezTo>
                <a:cubicBezTo>
                  <a:pt x="642" y="137"/>
                  <a:pt x="641" y="136"/>
                  <a:pt x="640" y="136"/>
                </a:cubicBezTo>
                <a:cubicBezTo>
                  <a:pt x="637" y="133"/>
                  <a:pt x="636" y="133"/>
                  <a:pt x="633" y="130"/>
                </a:cubicBezTo>
                <a:cubicBezTo>
                  <a:pt x="633" y="130"/>
                  <a:pt x="632" y="129"/>
                  <a:pt x="633" y="129"/>
                </a:cubicBezTo>
                <a:cubicBezTo>
                  <a:pt x="629" y="126"/>
                  <a:pt x="631" y="129"/>
                  <a:pt x="629" y="128"/>
                </a:cubicBezTo>
                <a:cubicBezTo>
                  <a:pt x="628" y="126"/>
                  <a:pt x="625" y="124"/>
                  <a:pt x="622" y="123"/>
                </a:cubicBezTo>
                <a:cubicBezTo>
                  <a:pt x="626" y="124"/>
                  <a:pt x="620" y="120"/>
                  <a:pt x="618" y="120"/>
                </a:cubicBezTo>
                <a:cubicBezTo>
                  <a:pt x="618" y="120"/>
                  <a:pt x="620" y="122"/>
                  <a:pt x="621" y="122"/>
                </a:cubicBezTo>
                <a:cubicBezTo>
                  <a:pt x="623" y="124"/>
                  <a:pt x="615" y="119"/>
                  <a:pt x="617" y="119"/>
                </a:cubicBezTo>
                <a:cubicBezTo>
                  <a:pt x="614" y="117"/>
                  <a:pt x="614" y="117"/>
                  <a:pt x="614" y="117"/>
                </a:cubicBezTo>
                <a:cubicBezTo>
                  <a:pt x="613" y="116"/>
                  <a:pt x="614" y="118"/>
                  <a:pt x="611" y="116"/>
                </a:cubicBezTo>
                <a:cubicBezTo>
                  <a:pt x="611" y="116"/>
                  <a:pt x="613" y="116"/>
                  <a:pt x="612" y="115"/>
                </a:cubicBezTo>
                <a:cubicBezTo>
                  <a:pt x="610" y="114"/>
                  <a:pt x="612" y="116"/>
                  <a:pt x="610" y="115"/>
                </a:cubicBezTo>
                <a:cubicBezTo>
                  <a:pt x="607" y="112"/>
                  <a:pt x="602" y="111"/>
                  <a:pt x="596" y="106"/>
                </a:cubicBezTo>
                <a:cubicBezTo>
                  <a:pt x="596" y="106"/>
                  <a:pt x="595" y="106"/>
                  <a:pt x="595" y="105"/>
                </a:cubicBezTo>
                <a:cubicBezTo>
                  <a:pt x="594" y="105"/>
                  <a:pt x="594" y="105"/>
                  <a:pt x="594" y="106"/>
                </a:cubicBezTo>
                <a:cubicBezTo>
                  <a:pt x="587" y="101"/>
                  <a:pt x="583" y="99"/>
                  <a:pt x="576" y="95"/>
                </a:cubicBezTo>
                <a:cubicBezTo>
                  <a:pt x="573" y="94"/>
                  <a:pt x="576" y="96"/>
                  <a:pt x="575" y="96"/>
                </a:cubicBezTo>
                <a:cubicBezTo>
                  <a:pt x="575" y="95"/>
                  <a:pt x="571" y="94"/>
                  <a:pt x="571" y="94"/>
                </a:cubicBezTo>
                <a:cubicBezTo>
                  <a:pt x="568" y="92"/>
                  <a:pt x="566" y="90"/>
                  <a:pt x="562" y="88"/>
                </a:cubicBezTo>
                <a:cubicBezTo>
                  <a:pt x="555" y="85"/>
                  <a:pt x="548" y="82"/>
                  <a:pt x="540" y="79"/>
                </a:cubicBezTo>
                <a:cubicBezTo>
                  <a:pt x="540" y="78"/>
                  <a:pt x="540" y="78"/>
                  <a:pt x="540" y="78"/>
                </a:cubicBezTo>
                <a:cubicBezTo>
                  <a:pt x="537" y="77"/>
                  <a:pt x="535" y="76"/>
                  <a:pt x="533" y="75"/>
                </a:cubicBezTo>
                <a:cubicBezTo>
                  <a:pt x="530" y="74"/>
                  <a:pt x="529" y="74"/>
                  <a:pt x="526" y="73"/>
                </a:cubicBezTo>
                <a:cubicBezTo>
                  <a:pt x="526" y="72"/>
                  <a:pt x="526" y="72"/>
                  <a:pt x="526" y="72"/>
                </a:cubicBezTo>
                <a:cubicBezTo>
                  <a:pt x="521" y="71"/>
                  <a:pt x="517" y="70"/>
                  <a:pt x="514" y="68"/>
                </a:cubicBezTo>
                <a:cubicBezTo>
                  <a:pt x="510" y="68"/>
                  <a:pt x="504" y="65"/>
                  <a:pt x="502" y="64"/>
                </a:cubicBezTo>
                <a:cubicBezTo>
                  <a:pt x="500" y="63"/>
                  <a:pt x="502" y="65"/>
                  <a:pt x="502" y="65"/>
                </a:cubicBezTo>
                <a:cubicBezTo>
                  <a:pt x="497" y="64"/>
                  <a:pt x="493" y="62"/>
                  <a:pt x="488" y="60"/>
                </a:cubicBezTo>
                <a:cubicBezTo>
                  <a:pt x="485" y="60"/>
                  <a:pt x="481" y="60"/>
                  <a:pt x="480" y="59"/>
                </a:cubicBezTo>
                <a:cubicBezTo>
                  <a:pt x="483" y="59"/>
                  <a:pt x="485" y="60"/>
                  <a:pt x="484" y="59"/>
                </a:cubicBezTo>
                <a:cubicBezTo>
                  <a:pt x="482" y="58"/>
                  <a:pt x="480" y="59"/>
                  <a:pt x="480" y="58"/>
                </a:cubicBezTo>
                <a:cubicBezTo>
                  <a:pt x="479" y="58"/>
                  <a:pt x="479" y="58"/>
                  <a:pt x="479" y="59"/>
                </a:cubicBezTo>
                <a:cubicBezTo>
                  <a:pt x="474" y="58"/>
                  <a:pt x="470" y="57"/>
                  <a:pt x="468" y="56"/>
                </a:cubicBezTo>
                <a:cubicBezTo>
                  <a:pt x="466" y="56"/>
                  <a:pt x="469" y="57"/>
                  <a:pt x="464" y="56"/>
                </a:cubicBezTo>
                <a:cubicBezTo>
                  <a:pt x="465" y="55"/>
                  <a:pt x="461" y="54"/>
                  <a:pt x="459" y="54"/>
                </a:cubicBezTo>
                <a:cubicBezTo>
                  <a:pt x="459" y="54"/>
                  <a:pt x="459" y="54"/>
                  <a:pt x="458" y="54"/>
                </a:cubicBezTo>
                <a:cubicBezTo>
                  <a:pt x="458" y="54"/>
                  <a:pt x="459" y="54"/>
                  <a:pt x="461" y="54"/>
                </a:cubicBezTo>
                <a:cubicBezTo>
                  <a:pt x="461" y="53"/>
                  <a:pt x="460" y="53"/>
                  <a:pt x="458" y="53"/>
                </a:cubicBezTo>
                <a:cubicBezTo>
                  <a:pt x="457" y="53"/>
                  <a:pt x="456" y="53"/>
                  <a:pt x="456" y="54"/>
                </a:cubicBezTo>
                <a:cubicBezTo>
                  <a:pt x="453" y="53"/>
                  <a:pt x="452" y="52"/>
                  <a:pt x="450" y="52"/>
                </a:cubicBezTo>
                <a:cubicBezTo>
                  <a:pt x="448" y="51"/>
                  <a:pt x="451" y="52"/>
                  <a:pt x="450" y="52"/>
                </a:cubicBezTo>
                <a:cubicBezTo>
                  <a:pt x="442" y="51"/>
                  <a:pt x="434" y="51"/>
                  <a:pt x="428" y="49"/>
                </a:cubicBezTo>
                <a:cubicBezTo>
                  <a:pt x="426" y="49"/>
                  <a:pt x="429" y="50"/>
                  <a:pt x="427" y="50"/>
                </a:cubicBezTo>
                <a:cubicBezTo>
                  <a:pt x="424" y="50"/>
                  <a:pt x="424" y="49"/>
                  <a:pt x="426" y="49"/>
                </a:cubicBezTo>
                <a:cubicBezTo>
                  <a:pt x="426" y="48"/>
                  <a:pt x="425" y="49"/>
                  <a:pt x="423" y="48"/>
                </a:cubicBezTo>
                <a:cubicBezTo>
                  <a:pt x="423" y="49"/>
                  <a:pt x="423" y="49"/>
                  <a:pt x="423" y="49"/>
                </a:cubicBezTo>
                <a:cubicBezTo>
                  <a:pt x="416" y="48"/>
                  <a:pt x="410" y="48"/>
                  <a:pt x="402" y="48"/>
                </a:cubicBezTo>
                <a:cubicBezTo>
                  <a:pt x="404" y="47"/>
                  <a:pt x="401" y="47"/>
                  <a:pt x="397" y="47"/>
                </a:cubicBezTo>
                <a:cubicBezTo>
                  <a:pt x="397" y="46"/>
                  <a:pt x="397" y="46"/>
                  <a:pt x="397" y="46"/>
                </a:cubicBezTo>
                <a:cubicBezTo>
                  <a:pt x="394" y="47"/>
                  <a:pt x="393" y="46"/>
                  <a:pt x="391" y="46"/>
                </a:cubicBezTo>
                <a:cubicBezTo>
                  <a:pt x="389" y="46"/>
                  <a:pt x="395" y="47"/>
                  <a:pt x="393" y="48"/>
                </a:cubicBezTo>
                <a:cubicBezTo>
                  <a:pt x="390" y="47"/>
                  <a:pt x="390" y="47"/>
                  <a:pt x="388" y="47"/>
                </a:cubicBezTo>
                <a:cubicBezTo>
                  <a:pt x="386" y="47"/>
                  <a:pt x="388" y="47"/>
                  <a:pt x="388" y="48"/>
                </a:cubicBezTo>
                <a:cubicBezTo>
                  <a:pt x="385" y="48"/>
                  <a:pt x="385" y="47"/>
                  <a:pt x="382" y="48"/>
                </a:cubicBezTo>
                <a:cubicBezTo>
                  <a:pt x="382" y="47"/>
                  <a:pt x="383" y="47"/>
                  <a:pt x="384" y="47"/>
                </a:cubicBezTo>
                <a:cubicBezTo>
                  <a:pt x="383" y="47"/>
                  <a:pt x="380" y="48"/>
                  <a:pt x="380" y="47"/>
                </a:cubicBezTo>
                <a:cubicBezTo>
                  <a:pt x="379" y="47"/>
                  <a:pt x="380" y="48"/>
                  <a:pt x="377" y="48"/>
                </a:cubicBezTo>
                <a:cubicBezTo>
                  <a:pt x="376" y="47"/>
                  <a:pt x="377" y="47"/>
                  <a:pt x="376" y="47"/>
                </a:cubicBezTo>
                <a:cubicBezTo>
                  <a:pt x="375" y="47"/>
                  <a:pt x="371" y="48"/>
                  <a:pt x="375" y="48"/>
                </a:cubicBezTo>
                <a:cubicBezTo>
                  <a:pt x="374" y="48"/>
                  <a:pt x="373" y="49"/>
                  <a:pt x="371" y="49"/>
                </a:cubicBezTo>
                <a:cubicBezTo>
                  <a:pt x="372" y="48"/>
                  <a:pt x="370" y="48"/>
                  <a:pt x="371" y="47"/>
                </a:cubicBezTo>
                <a:cubicBezTo>
                  <a:pt x="370" y="47"/>
                  <a:pt x="367" y="48"/>
                  <a:pt x="368" y="47"/>
                </a:cubicBezTo>
                <a:cubicBezTo>
                  <a:pt x="365" y="48"/>
                  <a:pt x="363" y="48"/>
                  <a:pt x="361" y="48"/>
                </a:cubicBezTo>
                <a:cubicBezTo>
                  <a:pt x="361" y="47"/>
                  <a:pt x="362" y="47"/>
                  <a:pt x="363" y="47"/>
                </a:cubicBezTo>
                <a:cubicBezTo>
                  <a:pt x="363" y="47"/>
                  <a:pt x="361" y="47"/>
                  <a:pt x="359" y="47"/>
                </a:cubicBezTo>
                <a:cubicBezTo>
                  <a:pt x="358" y="48"/>
                  <a:pt x="355" y="48"/>
                  <a:pt x="351" y="48"/>
                </a:cubicBezTo>
                <a:cubicBezTo>
                  <a:pt x="351" y="49"/>
                  <a:pt x="354" y="48"/>
                  <a:pt x="354" y="49"/>
                </a:cubicBezTo>
                <a:cubicBezTo>
                  <a:pt x="350" y="50"/>
                  <a:pt x="351" y="49"/>
                  <a:pt x="348" y="49"/>
                </a:cubicBezTo>
                <a:cubicBezTo>
                  <a:pt x="350" y="50"/>
                  <a:pt x="344" y="50"/>
                  <a:pt x="342" y="50"/>
                </a:cubicBezTo>
                <a:cubicBezTo>
                  <a:pt x="340" y="50"/>
                  <a:pt x="343" y="50"/>
                  <a:pt x="341" y="51"/>
                </a:cubicBezTo>
                <a:cubicBezTo>
                  <a:pt x="336" y="52"/>
                  <a:pt x="334" y="52"/>
                  <a:pt x="332" y="51"/>
                </a:cubicBezTo>
                <a:cubicBezTo>
                  <a:pt x="334" y="50"/>
                  <a:pt x="335" y="51"/>
                  <a:pt x="335" y="51"/>
                </a:cubicBezTo>
                <a:cubicBezTo>
                  <a:pt x="336" y="51"/>
                  <a:pt x="336" y="51"/>
                  <a:pt x="336" y="51"/>
                </a:cubicBezTo>
                <a:cubicBezTo>
                  <a:pt x="336" y="50"/>
                  <a:pt x="334" y="51"/>
                  <a:pt x="335" y="50"/>
                </a:cubicBezTo>
                <a:cubicBezTo>
                  <a:pt x="331" y="51"/>
                  <a:pt x="331" y="51"/>
                  <a:pt x="331" y="52"/>
                </a:cubicBezTo>
                <a:cubicBezTo>
                  <a:pt x="330" y="51"/>
                  <a:pt x="326" y="51"/>
                  <a:pt x="326" y="52"/>
                </a:cubicBezTo>
                <a:cubicBezTo>
                  <a:pt x="323" y="53"/>
                  <a:pt x="325" y="52"/>
                  <a:pt x="326" y="51"/>
                </a:cubicBezTo>
                <a:cubicBezTo>
                  <a:pt x="326" y="51"/>
                  <a:pt x="322" y="52"/>
                  <a:pt x="321" y="53"/>
                </a:cubicBezTo>
                <a:cubicBezTo>
                  <a:pt x="321" y="53"/>
                  <a:pt x="322" y="53"/>
                  <a:pt x="323" y="53"/>
                </a:cubicBezTo>
                <a:cubicBezTo>
                  <a:pt x="321" y="53"/>
                  <a:pt x="315" y="54"/>
                  <a:pt x="316" y="55"/>
                </a:cubicBezTo>
                <a:cubicBezTo>
                  <a:pt x="314" y="56"/>
                  <a:pt x="314" y="55"/>
                  <a:pt x="312" y="55"/>
                </a:cubicBezTo>
                <a:cubicBezTo>
                  <a:pt x="313" y="55"/>
                  <a:pt x="314" y="54"/>
                  <a:pt x="315" y="54"/>
                </a:cubicBezTo>
                <a:cubicBezTo>
                  <a:pt x="317" y="53"/>
                  <a:pt x="317" y="53"/>
                  <a:pt x="320" y="52"/>
                </a:cubicBezTo>
                <a:cubicBezTo>
                  <a:pt x="319" y="52"/>
                  <a:pt x="314" y="54"/>
                  <a:pt x="313" y="54"/>
                </a:cubicBezTo>
                <a:cubicBezTo>
                  <a:pt x="310" y="54"/>
                  <a:pt x="314" y="54"/>
                  <a:pt x="312" y="55"/>
                </a:cubicBezTo>
                <a:cubicBezTo>
                  <a:pt x="308" y="56"/>
                  <a:pt x="308" y="56"/>
                  <a:pt x="304" y="57"/>
                </a:cubicBezTo>
                <a:cubicBezTo>
                  <a:pt x="305" y="57"/>
                  <a:pt x="307" y="57"/>
                  <a:pt x="307" y="56"/>
                </a:cubicBezTo>
                <a:cubicBezTo>
                  <a:pt x="305" y="56"/>
                  <a:pt x="302" y="58"/>
                  <a:pt x="302" y="58"/>
                </a:cubicBezTo>
                <a:cubicBezTo>
                  <a:pt x="299" y="59"/>
                  <a:pt x="304" y="57"/>
                  <a:pt x="301" y="58"/>
                </a:cubicBezTo>
                <a:cubicBezTo>
                  <a:pt x="301" y="57"/>
                  <a:pt x="304" y="57"/>
                  <a:pt x="303" y="57"/>
                </a:cubicBezTo>
                <a:cubicBezTo>
                  <a:pt x="303" y="57"/>
                  <a:pt x="298" y="58"/>
                  <a:pt x="297" y="58"/>
                </a:cubicBezTo>
                <a:cubicBezTo>
                  <a:pt x="298" y="59"/>
                  <a:pt x="301" y="57"/>
                  <a:pt x="301" y="58"/>
                </a:cubicBezTo>
                <a:cubicBezTo>
                  <a:pt x="296" y="59"/>
                  <a:pt x="295" y="60"/>
                  <a:pt x="292" y="60"/>
                </a:cubicBezTo>
                <a:cubicBezTo>
                  <a:pt x="290" y="61"/>
                  <a:pt x="289" y="61"/>
                  <a:pt x="289" y="62"/>
                </a:cubicBezTo>
                <a:cubicBezTo>
                  <a:pt x="288" y="62"/>
                  <a:pt x="283" y="62"/>
                  <a:pt x="283" y="63"/>
                </a:cubicBezTo>
                <a:cubicBezTo>
                  <a:pt x="279" y="65"/>
                  <a:pt x="279" y="64"/>
                  <a:pt x="276" y="65"/>
                </a:cubicBezTo>
                <a:cubicBezTo>
                  <a:pt x="274" y="66"/>
                  <a:pt x="277" y="66"/>
                  <a:pt x="276" y="66"/>
                </a:cubicBezTo>
                <a:cubicBezTo>
                  <a:pt x="273" y="67"/>
                  <a:pt x="273" y="67"/>
                  <a:pt x="273" y="67"/>
                </a:cubicBezTo>
                <a:cubicBezTo>
                  <a:pt x="275" y="65"/>
                  <a:pt x="264" y="71"/>
                  <a:pt x="260" y="71"/>
                </a:cubicBezTo>
                <a:cubicBezTo>
                  <a:pt x="259" y="72"/>
                  <a:pt x="259" y="72"/>
                  <a:pt x="259" y="73"/>
                </a:cubicBezTo>
                <a:cubicBezTo>
                  <a:pt x="257" y="73"/>
                  <a:pt x="254" y="74"/>
                  <a:pt x="253" y="75"/>
                </a:cubicBezTo>
                <a:cubicBezTo>
                  <a:pt x="253" y="75"/>
                  <a:pt x="253" y="75"/>
                  <a:pt x="253" y="74"/>
                </a:cubicBezTo>
                <a:cubicBezTo>
                  <a:pt x="248" y="77"/>
                  <a:pt x="246" y="78"/>
                  <a:pt x="239" y="81"/>
                </a:cubicBezTo>
                <a:cubicBezTo>
                  <a:pt x="240" y="80"/>
                  <a:pt x="244" y="78"/>
                  <a:pt x="245" y="78"/>
                </a:cubicBezTo>
                <a:cubicBezTo>
                  <a:pt x="244" y="78"/>
                  <a:pt x="244" y="76"/>
                  <a:pt x="243" y="77"/>
                </a:cubicBezTo>
                <a:cubicBezTo>
                  <a:pt x="243" y="77"/>
                  <a:pt x="242" y="76"/>
                  <a:pt x="243" y="75"/>
                </a:cubicBezTo>
                <a:cubicBezTo>
                  <a:pt x="244" y="75"/>
                  <a:pt x="244" y="75"/>
                  <a:pt x="245" y="75"/>
                </a:cubicBezTo>
                <a:cubicBezTo>
                  <a:pt x="247" y="74"/>
                  <a:pt x="243" y="74"/>
                  <a:pt x="246" y="73"/>
                </a:cubicBezTo>
                <a:cubicBezTo>
                  <a:pt x="245" y="73"/>
                  <a:pt x="244" y="74"/>
                  <a:pt x="243" y="75"/>
                </a:cubicBezTo>
                <a:cubicBezTo>
                  <a:pt x="243" y="73"/>
                  <a:pt x="250" y="71"/>
                  <a:pt x="252" y="71"/>
                </a:cubicBezTo>
                <a:cubicBezTo>
                  <a:pt x="254" y="70"/>
                  <a:pt x="251" y="70"/>
                  <a:pt x="254" y="69"/>
                </a:cubicBezTo>
                <a:cubicBezTo>
                  <a:pt x="247" y="70"/>
                  <a:pt x="242" y="74"/>
                  <a:pt x="237" y="76"/>
                </a:cubicBezTo>
                <a:cubicBezTo>
                  <a:pt x="236" y="76"/>
                  <a:pt x="237" y="76"/>
                  <a:pt x="237" y="76"/>
                </a:cubicBezTo>
                <a:cubicBezTo>
                  <a:pt x="235" y="77"/>
                  <a:pt x="233" y="78"/>
                  <a:pt x="233" y="78"/>
                </a:cubicBezTo>
                <a:cubicBezTo>
                  <a:pt x="234" y="77"/>
                  <a:pt x="235" y="77"/>
                  <a:pt x="235" y="76"/>
                </a:cubicBezTo>
                <a:cubicBezTo>
                  <a:pt x="232" y="77"/>
                  <a:pt x="234" y="77"/>
                  <a:pt x="231" y="78"/>
                </a:cubicBezTo>
                <a:cubicBezTo>
                  <a:pt x="229" y="78"/>
                  <a:pt x="231" y="77"/>
                  <a:pt x="227" y="79"/>
                </a:cubicBezTo>
                <a:cubicBezTo>
                  <a:pt x="227" y="78"/>
                  <a:pt x="230" y="77"/>
                  <a:pt x="231" y="76"/>
                </a:cubicBezTo>
                <a:cubicBezTo>
                  <a:pt x="229" y="77"/>
                  <a:pt x="228" y="77"/>
                  <a:pt x="224" y="79"/>
                </a:cubicBezTo>
                <a:cubicBezTo>
                  <a:pt x="227" y="76"/>
                  <a:pt x="236" y="73"/>
                  <a:pt x="233" y="72"/>
                </a:cubicBezTo>
                <a:cubicBezTo>
                  <a:pt x="233" y="72"/>
                  <a:pt x="231" y="72"/>
                  <a:pt x="231" y="72"/>
                </a:cubicBezTo>
                <a:cubicBezTo>
                  <a:pt x="229" y="73"/>
                  <a:pt x="233" y="72"/>
                  <a:pt x="230" y="73"/>
                </a:cubicBezTo>
                <a:cubicBezTo>
                  <a:pt x="230" y="73"/>
                  <a:pt x="232" y="73"/>
                  <a:pt x="232" y="73"/>
                </a:cubicBezTo>
                <a:cubicBezTo>
                  <a:pt x="227" y="76"/>
                  <a:pt x="222" y="80"/>
                  <a:pt x="219" y="80"/>
                </a:cubicBezTo>
                <a:cubicBezTo>
                  <a:pt x="223" y="79"/>
                  <a:pt x="216" y="80"/>
                  <a:pt x="222" y="77"/>
                </a:cubicBezTo>
                <a:cubicBezTo>
                  <a:pt x="221" y="76"/>
                  <a:pt x="216" y="78"/>
                  <a:pt x="218" y="76"/>
                </a:cubicBezTo>
                <a:cubicBezTo>
                  <a:pt x="217" y="77"/>
                  <a:pt x="210" y="80"/>
                  <a:pt x="210" y="82"/>
                </a:cubicBezTo>
                <a:cubicBezTo>
                  <a:pt x="205" y="84"/>
                  <a:pt x="210" y="81"/>
                  <a:pt x="203" y="85"/>
                </a:cubicBezTo>
                <a:cubicBezTo>
                  <a:pt x="207" y="83"/>
                  <a:pt x="205" y="85"/>
                  <a:pt x="206" y="85"/>
                </a:cubicBezTo>
                <a:cubicBezTo>
                  <a:pt x="203" y="87"/>
                  <a:pt x="205" y="85"/>
                  <a:pt x="204" y="85"/>
                </a:cubicBezTo>
                <a:cubicBezTo>
                  <a:pt x="202" y="86"/>
                  <a:pt x="201" y="88"/>
                  <a:pt x="199" y="88"/>
                </a:cubicBezTo>
                <a:cubicBezTo>
                  <a:pt x="199" y="89"/>
                  <a:pt x="199" y="89"/>
                  <a:pt x="198" y="89"/>
                </a:cubicBezTo>
                <a:cubicBezTo>
                  <a:pt x="200" y="89"/>
                  <a:pt x="202" y="86"/>
                  <a:pt x="203" y="86"/>
                </a:cubicBezTo>
                <a:cubicBezTo>
                  <a:pt x="204" y="87"/>
                  <a:pt x="202" y="88"/>
                  <a:pt x="201" y="88"/>
                </a:cubicBezTo>
                <a:cubicBezTo>
                  <a:pt x="201" y="89"/>
                  <a:pt x="205" y="87"/>
                  <a:pt x="202" y="89"/>
                </a:cubicBezTo>
                <a:cubicBezTo>
                  <a:pt x="202" y="89"/>
                  <a:pt x="204" y="88"/>
                  <a:pt x="205" y="87"/>
                </a:cubicBezTo>
                <a:cubicBezTo>
                  <a:pt x="203" y="89"/>
                  <a:pt x="198" y="91"/>
                  <a:pt x="198" y="92"/>
                </a:cubicBezTo>
                <a:cubicBezTo>
                  <a:pt x="198" y="92"/>
                  <a:pt x="198" y="91"/>
                  <a:pt x="195" y="93"/>
                </a:cubicBezTo>
                <a:cubicBezTo>
                  <a:pt x="195" y="92"/>
                  <a:pt x="196" y="92"/>
                  <a:pt x="197" y="91"/>
                </a:cubicBezTo>
                <a:cubicBezTo>
                  <a:pt x="196" y="91"/>
                  <a:pt x="194" y="92"/>
                  <a:pt x="192" y="94"/>
                </a:cubicBezTo>
                <a:cubicBezTo>
                  <a:pt x="191" y="94"/>
                  <a:pt x="190" y="94"/>
                  <a:pt x="190" y="93"/>
                </a:cubicBezTo>
                <a:cubicBezTo>
                  <a:pt x="187" y="95"/>
                  <a:pt x="190" y="94"/>
                  <a:pt x="187" y="96"/>
                </a:cubicBezTo>
                <a:cubicBezTo>
                  <a:pt x="189" y="94"/>
                  <a:pt x="184" y="97"/>
                  <a:pt x="184" y="96"/>
                </a:cubicBezTo>
                <a:cubicBezTo>
                  <a:pt x="182" y="98"/>
                  <a:pt x="180" y="99"/>
                  <a:pt x="179" y="100"/>
                </a:cubicBezTo>
                <a:cubicBezTo>
                  <a:pt x="179" y="99"/>
                  <a:pt x="179" y="98"/>
                  <a:pt x="181" y="98"/>
                </a:cubicBezTo>
                <a:cubicBezTo>
                  <a:pt x="184" y="96"/>
                  <a:pt x="180" y="98"/>
                  <a:pt x="180" y="97"/>
                </a:cubicBezTo>
                <a:cubicBezTo>
                  <a:pt x="184" y="95"/>
                  <a:pt x="186" y="93"/>
                  <a:pt x="191" y="90"/>
                </a:cubicBezTo>
                <a:cubicBezTo>
                  <a:pt x="188" y="92"/>
                  <a:pt x="189" y="92"/>
                  <a:pt x="192" y="90"/>
                </a:cubicBezTo>
                <a:cubicBezTo>
                  <a:pt x="194" y="88"/>
                  <a:pt x="194" y="88"/>
                  <a:pt x="198" y="86"/>
                </a:cubicBezTo>
                <a:cubicBezTo>
                  <a:pt x="200" y="85"/>
                  <a:pt x="196" y="86"/>
                  <a:pt x="200" y="84"/>
                </a:cubicBezTo>
                <a:cubicBezTo>
                  <a:pt x="199" y="85"/>
                  <a:pt x="204" y="82"/>
                  <a:pt x="204" y="84"/>
                </a:cubicBezTo>
                <a:cubicBezTo>
                  <a:pt x="204" y="84"/>
                  <a:pt x="206" y="83"/>
                  <a:pt x="208" y="82"/>
                </a:cubicBezTo>
                <a:cubicBezTo>
                  <a:pt x="208" y="81"/>
                  <a:pt x="209" y="81"/>
                  <a:pt x="209" y="81"/>
                </a:cubicBezTo>
                <a:cubicBezTo>
                  <a:pt x="209" y="80"/>
                  <a:pt x="205" y="82"/>
                  <a:pt x="207" y="82"/>
                </a:cubicBezTo>
                <a:cubicBezTo>
                  <a:pt x="205" y="83"/>
                  <a:pt x="203" y="84"/>
                  <a:pt x="203" y="83"/>
                </a:cubicBezTo>
                <a:cubicBezTo>
                  <a:pt x="206" y="81"/>
                  <a:pt x="206" y="81"/>
                  <a:pt x="206" y="81"/>
                </a:cubicBezTo>
                <a:cubicBezTo>
                  <a:pt x="206" y="81"/>
                  <a:pt x="205" y="82"/>
                  <a:pt x="206" y="82"/>
                </a:cubicBezTo>
                <a:cubicBezTo>
                  <a:pt x="208" y="81"/>
                  <a:pt x="207" y="81"/>
                  <a:pt x="207" y="80"/>
                </a:cubicBezTo>
                <a:cubicBezTo>
                  <a:pt x="208" y="79"/>
                  <a:pt x="209" y="80"/>
                  <a:pt x="210" y="79"/>
                </a:cubicBezTo>
                <a:cubicBezTo>
                  <a:pt x="212" y="78"/>
                  <a:pt x="209" y="81"/>
                  <a:pt x="213" y="79"/>
                </a:cubicBezTo>
                <a:cubicBezTo>
                  <a:pt x="215" y="78"/>
                  <a:pt x="214" y="77"/>
                  <a:pt x="216" y="77"/>
                </a:cubicBezTo>
                <a:cubicBezTo>
                  <a:pt x="218" y="75"/>
                  <a:pt x="218" y="73"/>
                  <a:pt x="217" y="73"/>
                </a:cubicBezTo>
                <a:cubicBezTo>
                  <a:pt x="216" y="74"/>
                  <a:pt x="216" y="74"/>
                  <a:pt x="213" y="75"/>
                </a:cubicBezTo>
                <a:cubicBezTo>
                  <a:pt x="213" y="74"/>
                  <a:pt x="213" y="74"/>
                  <a:pt x="213" y="74"/>
                </a:cubicBezTo>
                <a:cubicBezTo>
                  <a:pt x="219" y="70"/>
                  <a:pt x="218" y="72"/>
                  <a:pt x="221" y="70"/>
                </a:cubicBezTo>
                <a:cubicBezTo>
                  <a:pt x="222" y="70"/>
                  <a:pt x="220" y="71"/>
                  <a:pt x="219" y="72"/>
                </a:cubicBezTo>
                <a:cubicBezTo>
                  <a:pt x="218" y="73"/>
                  <a:pt x="221" y="71"/>
                  <a:pt x="219" y="73"/>
                </a:cubicBezTo>
                <a:cubicBezTo>
                  <a:pt x="219" y="73"/>
                  <a:pt x="223" y="71"/>
                  <a:pt x="222" y="72"/>
                </a:cubicBezTo>
                <a:cubicBezTo>
                  <a:pt x="224" y="71"/>
                  <a:pt x="221" y="72"/>
                  <a:pt x="221" y="71"/>
                </a:cubicBezTo>
                <a:cubicBezTo>
                  <a:pt x="224" y="70"/>
                  <a:pt x="221" y="70"/>
                  <a:pt x="224" y="68"/>
                </a:cubicBezTo>
                <a:cubicBezTo>
                  <a:pt x="224" y="68"/>
                  <a:pt x="224" y="68"/>
                  <a:pt x="224" y="68"/>
                </a:cubicBezTo>
                <a:cubicBezTo>
                  <a:pt x="223" y="68"/>
                  <a:pt x="223" y="69"/>
                  <a:pt x="221" y="70"/>
                </a:cubicBezTo>
                <a:cubicBezTo>
                  <a:pt x="224" y="66"/>
                  <a:pt x="231" y="66"/>
                  <a:pt x="235" y="63"/>
                </a:cubicBezTo>
                <a:cubicBezTo>
                  <a:pt x="234" y="63"/>
                  <a:pt x="233" y="64"/>
                  <a:pt x="234" y="62"/>
                </a:cubicBezTo>
                <a:cubicBezTo>
                  <a:pt x="231" y="63"/>
                  <a:pt x="234" y="63"/>
                  <a:pt x="231" y="64"/>
                </a:cubicBezTo>
                <a:cubicBezTo>
                  <a:pt x="233" y="63"/>
                  <a:pt x="232" y="63"/>
                  <a:pt x="234" y="61"/>
                </a:cubicBezTo>
                <a:cubicBezTo>
                  <a:pt x="236" y="60"/>
                  <a:pt x="235" y="61"/>
                  <a:pt x="234" y="61"/>
                </a:cubicBezTo>
                <a:cubicBezTo>
                  <a:pt x="235" y="61"/>
                  <a:pt x="236" y="61"/>
                  <a:pt x="236" y="62"/>
                </a:cubicBezTo>
                <a:cubicBezTo>
                  <a:pt x="239" y="60"/>
                  <a:pt x="239" y="60"/>
                  <a:pt x="241" y="59"/>
                </a:cubicBezTo>
                <a:cubicBezTo>
                  <a:pt x="240" y="60"/>
                  <a:pt x="244" y="58"/>
                  <a:pt x="245" y="58"/>
                </a:cubicBezTo>
                <a:cubicBezTo>
                  <a:pt x="248" y="57"/>
                  <a:pt x="244" y="57"/>
                  <a:pt x="247" y="57"/>
                </a:cubicBezTo>
                <a:cubicBezTo>
                  <a:pt x="249" y="55"/>
                  <a:pt x="249" y="56"/>
                  <a:pt x="249" y="56"/>
                </a:cubicBezTo>
                <a:cubicBezTo>
                  <a:pt x="248" y="58"/>
                  <a:pt x="246" y="58"/>
                  <a:pt x="244" y="59"/>
                </a:cubicBezTo>
                <a:cubicBezTo>
                  <a:pt x="245" y="59"/>
                  <a:pt x="246" y="59"/>
                  <a:pt x="244" y="61"/>
                </a:cubicBezTo>
                <a:cubicBezTo>
                  <a:pt x="244" y="61"/>
                  <a:pt x="245" y="60"/>
                  <a:pt x="245" y="61"/>
                </a:cubicBezTo>
                <a:cubicBezTo>
                  <a:pt x="245" y="60"/>
                  <a:pt x="245" y="60"/>
                  <a:pt x="246" y="59"/>
                </a:cubicBezTo>
                <a:cubicBezTo>
                  <a:pt x="247" y="59"/>
                  <a:pt x="248" y="59"/>
                  <a:pt x="248" y="59"/>
                </a:cubicBezTo>
                <a:cubicBezTo>
                  <a:pt x="250" y="58"/>
                  <a:pt x="245" y="59"/>
                  <a:pt x="246" y="59"/>
                </a:cubicBezTo>
                <a:cubicBezTo>
                  <a:pt x="248" y="57"/>
                  <a:pt x="253" y="56"/>
                  <a:pt x="253" y="55"/>
                </a:cubicBezTo>
                <a:cubicBezTo>
                  <a:pt x="255" y="54"/>
                  <a:pt x="255" y="55"/>
                  <a:pt x="257" y="55"/>
                </a:cubicBezTo>
                <a:cubicBezTo>
                  <a:pt x="257" y="54"/>
                  <a:pt x="264" y="50"/>
                  <a:pt x="267" y="50"/>
                </a:cubicBezTo>
                <a:cubicBezTo>
                  <a:pt x="271" y="49"/>
                  <a:pt x="268" y="48"/>
                  <a:pt x="268" y="48"/>
                </a:cubicBezTo>
                <a:cubicBezTo>
                  <a:pt x="266" y="49"/>
                  <a:pt x="263" y="49"/>
                  <a:pt x="263" y="50"/>
                </a:cubicBezTo>
                <a:cubicBezTo>
                  <a:pt x="263" y="50"/>
                  <a:pt x="265" y="50"/>
                  <a:pt x="266" y="49"/>
                </a:cubicBezTo>
                <a:cubicBezTo>
                  <a:pt x="263" y="51"/>
                  <a:pt x="256" y="53"/>
                  <a:pt x="253" y="55"/>
                </a:cubicBezTo>
                <a:cubicBezTo>
                  <a:pt x="253" y="54"/>
                  <a:pt x="252" y="54"/>
                  <a:pt x="254" y="53"/>
                </a:cubicBezTo>
                <a:cubicBezTo>
                  <a:pt x="256" y="52"/>
                  <a:pt x="258" y="52"/>
                  <a:pt x="258" y="51"/>
                </a:cubicBezTo>
                <a:cubicBezTo>
                  <a:pt x="261" y="50"/>
                  <a:pt x="259" y="52"/>
                  <a:pt x="257" y="52"/>
                </a:cubicBezTo>
                <a:cubicBezTo>
                  <a:pt x="261" y="51"/>
                  <a:pt x="263" y="49"/>
                  <a:pt x="267" y="48"/>
                </a:cubicBezTo>
                <a:cubicBezTo>
                  <a:pt x="262" y="49"/>
                  <a:pt x="253" y="52"/>
                  <a:pt x="247" y="55"/>
                </a:cubicBezTo>
                <a:cubicBezTo>
                  <a:pt x="244" y="56"/>
                  <a:pt x="242" y="56"/>
                  <a:pt x="242" y="55"/>
                </a:cubicBezTo>
                <a:cubicBezTo>
                  <a:pt x="240" y="56"/>
                  <a:pt x="242" y="56"/>
                  <a:pt x="242" y="57"/>
                </a:cubicBezTo>
                <a:cubicBezTo>
                  <a:pt x="240" y="57"/>
                  <a:pt x="241" y="58"/>
                  <a:pt x="239" y="58"/>
                </a:cubicBezTo>
                <a:cubicBezTo>
                  <a:pt x="238" y="58"/>
                  <a:pt x="240" y="57"/>
                  <a:pt x="239" y="57"/>
                </a:cubicBezTo>
                <a:cubicBezTo>
                  <a:pt x="238" y="57"/>
                  <a:pt x="236" y="58"/>
                  <a:pt x="234" y="59"/>
                </a:cubicBezTo>
                <a:cubicBezTo>
                  <a:pt x="233" y="60"/>
                  <a:pt x="235" y="59"/>
                  <a:pt x="234" y="60"/>
                </a:cubicBezTo>
                <a:cubicBezTo>
                  <a:pt x="236" y="59"/>
                  <a:pt x="235" y="59"/>
                  <a:pt x="235" y="59"/>
                </a:cubicBezTo>
                <a:cubicBezTo>
                  <a:pt x="237" y="57"/>
                  <a:pt x="237" y="58"/>
                  <a:pt x="239" y="58"/>
                </a:cubicBezTo>
                <a:cubicBezTo>
                  <a:pt x="238" y="59"/>
                  <a:pt x="227" y="63"/>
                  <a:pt x="229" y="64"/>
                </a:cubicBezTo>
                <a:cubicBezTo>
                  <a:pt x="228" y="64"/>
                  <a:pt x="227" y="64"/>
                  <a:pt x="226" y="64"/>
                </a:cubicBezTo>
                <a:cubicBezTo>
                  <a:pt x="229" y="61"/>
                  <a:pt x="225" y="63"/>
                  <a:pt x="223" y="62"/>
                </a:cubicBezTo>
                <a:cubicBezTo>
                  <a:pt x="222" y="63"/>
                  <a:pt x="222" y="63"/>
                  <a:pt x="220" y="64"/>
                </a:cubicBezTo>
                <a:cubicBezTo>
                  <a:pt x="220" y="64"/>
                  <a:pt x="221" y="63"/>
                  <a:pt x="221" y="63"/>
                </a:cubicBezTo>
                <a:cubicBezTo>
                  <a:pt x="216" y="65"/>
                  <a:pt x="222" y="64"/>
                  <a:pt x="217" y="66"/>
                </a:cubicBezTo>
                <a:cubicBezTo>
                  <a:pt x="217" y="65"/>
                  <a:pt x="218" y="65"/>
                  <a:pt x="218" y="64"/>
                </a:cubicBezTo>
                <a:cubicBezTo>
                  <a:pt x="213" y="68"/>
                  <a:pt x="214" y="68"/>
                  <a:pt x="210" y="70"/>
                </a:cubicBezTo>
                <a:cubicBezTo>
                  <a:pt x="209" y="69"/>
                  <a:pt x="209" y="69"/>
                  <a:pt x="209" y="69"/>
                </a:cubicBezTo>
                <a:cubicBezTo>
                  <a:pt x="209" y="69"/>
                  <a:pt x="207" y="71"/>
                  <a:pt x="205" y="72"/>
                </a:cubicBezTo>
                <a:cubicBezTo>
                  <a:pt x="205" y="72"/>
                  <a:pt x="207" y="72"/>
                  <a:pt x="204" y="74"/>
                </a:cubicBezTo>
                <a:cubicBezTo>
                  <a:pt x="204" y="73"/>
                  <a:pt x="205" y="72"/>
                  <a:pt x="203" y="73"/>
                </a:cubicBezTo>
                <a:cubicBezTo>
                  <a:pt x="201" y="75"/>
                  <a:pt x="199" y="76"/>
                  <a:pt x="198" y="77"/>
                </a:cubicBezTo>
                <a:cubicBezTo>
                  <a:pt x="199" y="76"/>
                  <a:pt x="202" y="75"/>
                  <a:pt x="198" y="78"/>
                </a:cubicBezTo>
                <a:cubicBezTo>
                  <a:pt x="199" y="78"/>
                  <a:pt x="201" y="77"/>
                  <a:pt x="203" y="75"/>
                </a:cubicBezTo>
                <a:cubicBezTo>
                  <a:pt x="203" y="76"/>
                  <a:pt x="196" y="80"/>
                  <a:pt x="194" y="81"/>
                </a:cubicBezTo>
                <a:cubicBezTo>
                  <a:pt x="197" y="79"/>
                  <a:pt x="196" y="79"/>
                  <a:pt x="197" y="77"/>
                </a:cubicBezTo>
                <a:cubicBezTo>
                  <a:pt x="194" y="79"/>
                  <a:pt x="195" y="78"/>
                  <a:pt x="192" y="80"/>
                </a:cubicBezTo>
                <a:cubicBezTo>
                  <a:pt x="191" y="80"/>
                  <a:pt x="192" y="80"/>
                  <a:pt x="192" y="81"/>
                </a:cubicBezTo>
                <a:cubicBezTo>
                  <a:pt x="187" y="83"/>
                  <a:pt x="184" y="85"/>
                  <a:pt x="179" y="89"/>
                </a:cubicBezTo>
                <a:cubicBezTo>
                  <a:pt x="179" y="89"/>
                  <a:pt x="180" y="89"/>
                  <a:pt x="180" y="89"/>
                </a:cubicBezTo>
                <a:cubicBezTo>
                  <a:pt x="181" y="88"/>
                  <a:pt x="181" y="88"/>
                  <a:pt x="183" y="87"/>
                </a:cubicBezTo>
                <a:cubicBezTo>
                  <a:pt x="182" y="88"/>
                  <a:pt x="182" y="89"/>
                  <a:pt x="182" y="90"/>
                </a:cubicBezTo>
                <a:cubicBezTo>
                  <a:pt x="179" y="91"/>
                  <a:pt x="178" y="93"/>
                  <a:pt x="177" y="92"/>
                </a:cubicBezTo>
                <a:cubicBezTo>
                  <a:pt x="176" y="94"/>
                  <a:pt x="174" y="95"/>
                  <a:pt x="172" y="96"/>
                </a:cubicBezTo>
                <a:cubicBezTo>
                  <a:pt x="171" y="96"/>
                  <a:pt x="173" y="94"/>
                  <a:pt x="173" y="94"/>
                </a:cubicBezTo>
                <a:cubicBezTo>
                  <a:pt x="169" y="96"/>
                  <a:pt x="172" y="96"/>
                  <a:pt x="171" y="97"/>
                </a:cubicBezTo>
                <a:cubicBezTo>
                  <a:pt x="171" y="97"/>
                  <a:pt x="172" y="96"/>
                  <a:pt x="173" y="95"/>
                </a:cubicBezTo>
                <a:cubicBezTo>
                  <a:pt x="173" y="96"/>
                  <a:pt x="169" y="100"/>
                  <a:pt x="173" y="97"/>
                </a:cubicBezTo>
                <a:cubicBezTo>
                  <a:pt x="171" y="99"/>
                  <a:pt x="166" y="102"/>
                  <a:pt x="166" y="101"/>
                </a:cubicBezTo>
                <a:cubicBezTo>
                  <a:pt x="169" y="98"/>
                  <a:pt x="167" y="98"/>
                  <a:pt x="169" y="97"/>
                </a:cubicBezTo>
                <a:cubicBezTo>
                  <a:pt x="168" y="96"/>
                  <a:pt x="165" y="99"/>
                  <a:pt x="163" y="101"/>
                </a:cubicBezTo>
                <a:cubicBezTo>
                  <a:pt x="163" y="101"/>
                  <a:pt x="162" y="101"/>
                  <a:pt x="162" y="101"/>
                </a:cubicBezTo>
                <a:cubicBezTo>
                  <a:pt x="162" y="101"/>
                  <a:pt x="163" y="100"/>
                  <a:pt x="163" y="100"/>
                </a:cubicBezTo>
                <a:cubicBezTo>
                  <a:pt x="163" y="100"/>
                  <a:pt x="162" y="100"/>
                  <a:pt x="161" y="101"/>
                </a:cubicBezTo>
                <a:cubicBezTo>
                  <a:pt x="162" y="102"/>
                  <a:pt x="162" y="102"/>
                  <a:pt x="158" y="102"/>
                </a:cubicBezTo>
                <a:cubicBezTo>
                  <a:pt x="157" y="104"/>
                  <a:pt x="161" y="102"/>
                  <a:pt x="157" y="105"/>
                </a:cubicBezTo>
                <a:cubicBezTo>
                  <a:pt x="157" y="104"/>
                  <a:pt x="155" y="105"/>
                  <a:pt x="154" y="106"/>
                </a:cubicBezTo>
                <a:cubicBezTo>
                  <a:pt x="157" y="105"/>
                  <a:pt x="154" y="107"/>
                  <a:pt x="154" y="107"/>
                </a:cubicBezTo>
                <a:cubicBezTo>
                  <a:pt x="152" y="109"/>
                  <a:pt x="153" y="108"/>
                  <a:pt x="151" y="109"/>
                </a:cubicBezTo>
                <a:cubicBezTo>
                  <a:pt x="151" y="109"/>
                  <a:pt x="153" y="108"/>
                  <a:pt x="152" y="108"/>
                </a:cubicBezTo>
                <a:cubicBezTo>
                  <a:pt x="152" y="108"/>
                  <a:pt x="152" y="108"/>
                  <a:pt x="151" y="108"/>
                </a:cubicBezTo>
                <a:cubicBezTo>
                  <a:pt x="150" y="109"/>
                  <a:pt x="151" y="109"/>
                  <a:pt x="150" y="110"/>
                </a:cubicBezTo>
                <a:cubicBezTo>
                  <a:pt x="150" y="111"/>
                  <a:pt x="153" y="108"/>
                  <a:pt x="150" y="111"/>
                </a:cubicBezTo>
                <a:cubicBezTo>
                  <a:pt x="151" y="111"/>
                  <a:pt x="154" y="109"/>
                  <a:pt x="154" y="108"/>
                </a:cubicBezTo>
                <a:cubicBezTo>
                  <a:pt x="154" y="109"/>
                  <a:pt x="156" y="108"/>
                  <a:pt x="156" y="108"/>
                </a:cubicBezTo>
                <a:cubicBezTo>
                  <a:pt x="154" y="110"/>
                  <a:pt x="154" y="109"/>
                  <a:pt x="153" y="110"/>
                </a:cubicBezTo>
                <a:cubicBezTo>
                  <a:pt x="152" y="111"/>
                  <a:pt x="149" y="113"/>
                  <a:pt x="149" y="114"/>
                </a:cubicBezTo>
                <a:cubicBezTo>
                  <a:pt x="150" y="113"/>
                  <a:pt x="153" y="110"/>
                  <a:pt x="154" y="111"/>
                </a:cubicBezTo>
                <a:cubicBezTo>
                  <a:pt x="151" y="113"/>
                  <a:pt x="152" y="113"/>
                  <a:pt x="153" y="113"/>
                </a:cubicBezTo>
                <a:cubicBezTo>
                  <a:pt x="153" y="113"/>
                  <a:pt x="152" y="113"/>
                  <a:pt x="152" y="113"/>
                </a:cubicBezTo>
                <a:cubicBezTo>
                  <a:pt x="152" y="113"/>
                  <a:pt x="152" y="114"/>
                  <a:pt x="152" y="114"/>
                </a:cubicBezTo>
                <a:cubicBezTo>
                  <a:pt x="150" y="114"/>
                  <a:pt x="153" y="111"/>
                  <a:pt x="149" y="114"/>
                </a:cubicBezTo>
                <a:cubicBezTo>
                  <a:pt x="149" y="116"/>
                  <a:pt x="146" y="119"/>
                  <a:pt x="150" y="117"/>
                </a:cubicBezTo>
                <a:cubicBezTo>
                  <a:pt x="149" y="118"/>
                  <a:pt x="149" y="118"/>
                  <a:pt x="149" y="118"/>
                </a:cubicBezTo>
                <a:cubicBezTo>
                  <a:pt x="147" y="120"/>
                  <a:pt x="146" y="119"/>
                  <a:pt x="147" y="118"/>
                </a:cubicBezTo>
                <a:cubicBezTo>
                  <a:pt x="144" y="118"/>
                  <a:pt x="140" y="124"/>
                  <a:pt x="138" y="124"/>
                </a:cubicBezTo>
                <a:cubicBezTo>
                  <a:pt x="139" y="124"/>
                  <a:pt x="136" y="126"/>
                  <a:pt x="136" y="127"/>
                </a:cubicBezTo>
                <a:cubicBezTo>
                  <a:pt x="137" y="127"/>
                  <a:pt x="140" y="125"/>
                  <a:pt x="143" y="122"/>
                </a:cubicBezTo>
                <a:cubicBezTo>
                  <a:pt x="143" y="122"/>
                  <a:pt x="143" y="122"/>
                  <a:pt x="143" y="122"/>
                </a:cubicBezTo>
                <a:cubicBezTo>
                  <a:pt x="144" y="121"/>
                  <a:pt x="142" y="123"/>
                  <a:pt x="144" y="123"/>
                </a:cubicBezTo>
                <a:cubicBezTo>
                  <a:pt x="142" y="122"/>
                  <a:pt x="139" y="127"/>
                  <a:pt x="138" y="126"/>
                </a:cubicBezTo>
                <a:cubicBezTo>
                  <a:pt x="135" y="128"/>
                  <a:pt x="135" y="129"/>
                  <a:pt x="134" y="130"/>
                </a:cubicBezTo>
                <a:cubicBezTo>
                  <a:pt x="137" y="129"/>
                  <a:pt x="137" y="128"/>
                  <a:pt x="139" y="127"/>
                </a:cubicBezTo>
                <a:cubicBezTo>
                  <a:pt x="139" y="128"/>
                  <a:pt x="140" y="127"/>
                  <a:pt x="139" y="128"/>
                </a:cubicBezTo>
                <a:cubicBezTo>
                  <a:pt x="140" y="128"/>
                  <a:pt x="141" y="127"/>
                  <a:pt x="141" y="127"/>
                </a:cubicBezTo>
                <a:cubicBezTo>
                  <a:pt x="142" y="126"/>
                  <a:pt x="142" y="126"/>
                  <a:pt x="142" y="126"/>
                </a:cubicBezTo>
                <a:cubicBezTo>
                  <a:pt x="143" y="125"/>
                  <a:pt x="144" y="125"/>
                  <a:pt x="146" y="123"/>
                </a:cubicBezTo>
                <a:cubicBezTo>
                  <a:pt x="147" y="121"/>
                  <a:pt x="151" y="120"/>
                  <a:pt x="154" y="116"/>
                </a:cubicBezTo>
                <a:cubicBezTo>
                  <a:pt x="159" y="114"/>
                  <a:pt x="160" y="110"/>
                  <a:pt x="162" y="111"/>
                </a:cubicBezTo>
                <a:cubicBezTo>
                  <a:pt x="165" y="107"/>
                  <a:pt x="169" y="106"/>
                  <a:pt x="173" y="103"/>
                </a:cubicBezTo>
                <a:cubicBezTo>
                  <a:pt x="175" y="101"/>
                  <a:pt x="172" y="103"/>
                  <a:pt x="174" y="102"/>
                </a:cubicBezTo>
                <a:cubicBezTo>
                  <a:pt x="175" y="101"/>
                  <a:pt x="176" y="101"/>
                  <a:pt x="178" y="100"/>
                </a:cubicBezTo>
                <a:cubicBezTo>
                  <a:pt x="174" y="104"/>
                  <a:pt x="169" y="106"/>
                  <a:pt x="163" y="111"/>
                </a:cubicBezTo>
                <a:cubicBezTo>
                  <a:pt x="166" y="111"/>
                  <a:pt x="178" y="99"/>
                  <a:pt x="183" y="98"/>
                </a:cubicBezTo>
                <a:cubicBezTo>
                  <a:pt x="183" y="98"/>
                  <a:pt x="180" y="101"/>
                  <a:pt x="183" y="99"/>
                </a:cubicBezTo>
                <a:cubicBezTo>
                  <a:pt x="183" y="100"/>
                  <a:pt x="177" y="103"/>
                  <a:pt x="177" y="104"/>
                </a:cubicBezTo>
                <a:cubicBezTo>
                  <a:pt x="173" y="106"/>
                  <a:pt x="172" y="108"/>
                  <a:pt x="168" y="110"/>
                </a:cubicBezTo>
                <a:cubicBezTo>
                  <a:pt x="168" y="111"/>
                  <a:pt x="168" y="111"/>
                  <a:pt x="168" y="111"/>
                </a:cubicBezTo>
                <a:cubicBezTo>
                  <a:pt x="170" y="109"/>
                  <a:pt x="173" y="108"/>
                  <a:pt x="176" y="106"/>
                </a:cubicBezTo>
                <a:cubicBezTo>
                  <a:pt x="175" y="107"/>
                  <a:pt x="175" y="107"/>
                  <a:pt x="176" y="107"/>
                </a:cubicBezTo>
                <a:cubicBezTo>
                  <a:pt x="173" y="109"/>
                  <a:pt x="173" y="109"/>
                  <a:pt x="169" y="112"/>
                </a:cubicBezTo>
                <a:cubicBezTo>
                  <a:pt x="168" y="112"/>
                  <a:pt x="168" y="112"/>
                  <a:pt x="168" y="112"/>
                </a:cubicBezTo>
                <a:cubicBezTo>
                  <a:pt x="166" y="114"/>
                  <a:pt x="163" y="116"/>
                  <a:pt x="159" y="119"/>
                </a:cubicBezTo>
                <a:cubicBezTo>
                  <a:pt x="160" y="120"/>
                  <a:pt x="165" y="115"/>
                  <a:pt x="166" y="114"/>
                </a:cubicBezTo>
                <a:cubicBezTo>
                  <a:pt x="167" y="114"/>
                  <a:pt x="166" y="114"/>
                  <a:pt x="166" y="114"/>
                </a:cubicBezTo>
                <a:cubicBezTo>
                  <a:pt x="164" y="116"/>
                  <a:pt x="168" y="113"/>
                  <a:pt x="168" y="114"/>
                </a:cubicBezTo>
                <a:cubicBezTo>
                  <a:pt x="169" y="112"/>
                  <a:pt x="172" y="111"/>
                  <a:pt x="175" y="108"/>
                </a:cubicBezTo>
                <a:cubicBezTo>
                  <a:pt x="175" y="109"/>
                  <a:pt x="174" y="110"/>
                  <a:pt x="174" y="110"/>
                </a:cubicBezTo>
                <a:cubicBezTo>
                  <a:pt x="176" y="108"/>
                  <a:pt x="181" y="104"/>
                  <a:pt x="183" y="104"/>
                </a:cubicBezTo>
                <a:cubicBezTo>
                  <a:pt x="185" y="102"/>
                  <a:pt x="189" y="100"/>
                  <a:pt x="190" y="98"/>
                </a:cubicBezTo>
                <a:cubicBezTo>
                  <a:pt x="191" y="98"/>
                  <a:pt x="196" y="95"/>
                  <a:pt x="199" y="93"/>
                </a:cubicBezTo>
                <a:cubicBezTo>
                  <a:pt x="199" y="93"/>
                  <a:pt x="198" y="94"/>
                  <a:pt x="198" y="94"/>
                </a:cubicBezTo>
                <a:cubicBezTo>
                  <a:pt x="203" y="90"/>
                  <a:pt x="208" y="88"/>
                  <a:pt x="215" y="83"/>
                </a:cubicBezTo>
                <a:cubicBezTo>
                  <a:pt x="214" y="84"/>
                  <a:pt x="214" y="85"/>
                  <a:pt x="215" y="84"/>
                </a:cubicBezTo>
                <a:cubicBezTo>
                  <a:pt x="218" y="83"/>
                  <a:pt x="214" y="85"/>
                  <a:pt x="215" y="85"/>
                </a:cubicBezTo>
                <a:cubicBezTo>
                  <a:pt x="212" y="86"/>
                  <a:pt x="211" y="87"/>
                  <a:pt x="208" y="88"/>
                </a:cubicBezTo>
                <a:cubicBezTo>
                  <a:pt x="206" y="89"/>
                  <a:pt x="209" y="88"/>
                  <a:pt x="209" y="89"/>
                </a:cubicBezTo>
                <a:cubicBezTo>
                  <a:pt x="204" y="91"/>
                  <a:pt x="202" y="93"/>
                  <a:pt x="200" y="95"/>
                </a:cubicBezTo>
                <a:cubicBezTo>
                  <a:pt x="198" y="95"/>
                  <a:pt x="196" y="97"/>
                  <a:pt x="194" y="98"/>
                </a:cubicBezTo>
                <a:cubicBezTo>
                  <a:pt x="193" y="99"/>
                  <a:pt x="193" y="99"/>
                  <a:pt x="193" y="99"/>
                </a:cubicBezTo>
                <a:cubicBezTo>
                  <a:pt x="190" y="100"/>
                  <a:pt x="188" y="102"/>
                  <a:pt x="184" y="105"/>
                </a:cubicBezTo>
                <a:cubicBezTo>
                  <a:pt x="184" y="104"/>
                  <a:pt x="184" y="104"/>
                  <a:pt x="184" y="104"/>
                </a:cubicBezTo>
                <a:cubicBezTo>
                  <a:pt x="183" y="105"/>
                  <a:pt x="182" y="106"/>
                  <a:pt x="182" y="106"/>
                </a:cubicBezTo>
                <a:cubicBezTo>
                  <a:pt x="182" y="106"/>
                  <a:pt x="175" y="111"/>
                  <a:pt x="170" y="115"/>
                </a:cubicBezTo>
                <a:cubicBezTo>
                  <a:pt x="170" y="115"/>
                  <a:pt x="170" y="115"/>
                  <a:pt x="170" y="115"/>
                </a:cubicBezTo>
                <a:cubicBezTo>
                  <a:pt x="164" y="119"/>
                  <a:pt x="167" y="119"/>
                  <a:pt x="161" y="123"/>
                </a:cubicBezTo>
                <a:cubicBezTo>
                  <a:pt x="162" y="123"/>
                  <a:pt x="161" y="124"/>
                  <a:pt x="162" y="123"/>
                </a:cubicBezTo>
                <a:cubicBezTo>
                  <a:pt x="161" y="124"/>
                  <a:pt x="156" y="128"/>
                  <a:pt x="156" y="128"/>
                </a:cubicBezTo>
                <a:cubicBezTo>
                  <a:pt x="155" y="128"/>
                  <a:pt x="156" y="129"/>
                  <a:pt x="155" y="130"/>
                </a:cubicBezTo>
                <a:cubicBezTo>
                  <a:pt x="152" y="130"/>
                  <a:pt x="154" y="128"/>
                  <a:pt x="154" y="127"/>
                </a:cubicBezTo>
                <a:cubicBezTo>
                  <a:pt x="151" y="129"/>
                  <a:pt x="154" y="128"/>
                  <a:pt x="151" y="131"/>
                </a:cubicBezTo>
                <a:cubicBezTo>
                  <a:pt x="151" y="131"/>
                  <a:pt x="152" y="130"/>
                  <a:pt x="152" y="131"/>
                </a:cubicBezTo>
                <a:cubicBezTo>
                  <a:pt x="149" y="133"/>
                  <a:pt x="150" y="133"/>
                  <a:pt x="148" y="135"/>
                </a:cubicBezTo>
                <a:cubicBezTo>
                  <a:pt x="146" y="136"/>
                  <a:pt x="146" y="137"/>
                  <a:pt x="145" y="138"/>
                </a:cubicBezTo>
                <a:cubicBezTo>
                  <a:pt x="145" y="137"/>
                  <a:pt x="145" y="137"/>
                  <a:pt x="142" y="139"/>
                </a:cubicBezTo>
                <a:cubicBezTo>
                  <a:pt x="140" y="141"/>
                  <a:pt x="144" y="138"/>
                  <a:pt x="143" y="139"/>
                </a:cubicBezTo>
                <a:cubicBezTo>
                  <a:pt x="142" y="140"/>
                  <a:pt x="139" y="142"/>
                  <a:pt x="141" y="141"/>
                </a:cubicBezTo>
                <a:cubicBezTo>
                  <a:pt x="141" y="141"/>
                  <a:pt x="139" y="143"/>
                  <a:pt x="139" y="142"/>
                </a:cubicBezTo>
                <a:cubicBezTo>
                  <a:pt x="138" y="144"/>
                  <a:pt x="137" y="145"/>
                  <a:pt x="135" y="148"/>
                </a:cubicBezTo>
                <a:cubicBezTo>
                  <a:pt x="139" y="145"/>
                  <a:pt x="143" y="141"/>
                  <a:pt x="147" y="137"/>
                </a:cubicBezTo>
                <a:cubicBezTo>
                  <a:pt x="149" y="137"/>
                  <a:pt x="147" y="138"/>
                  <a:pt x="149" y="137"/>
                </a:cubicBezTo>
                <a:cubicBezTo>
                  <a:pt x="151" y="135"/>
                  <a:pt x="151" y="135"/>
                  <a:pt x="151" y="134"/>
                </a:cubicBezTo>
                <a:cubicBezTo>
                  <a:pt x="154" y="132"/>
                  <a:pt x="152" y="134"/>
                  <a:pt x="151" y="135"/>
                </a:cubicBezTo>
                <a:cubicBezTo>
                  <a:pt x="152" y="135"/>
                  <a:pt x="154" y="133"/>
                  <a:pt x="156" y="132"/>
                </a:cubicBezTo>
                <a:cubicBezTo>
                  <a:pt x="153" y="132"/>
                  <a:pt x="159" y="128"/>
                  <a:pt x="161" y="127"/>
                </a:cubicBezTo>
                <a:cubicBezTo>
                  <a:pt x="163" y="125"/>
                  <a:pt x="159" y="129"/>
                  <a:pt x="157" y="130"/>
                </a:cubicBezTo>
                <a:cubicBezTo>
                  <a:pt x="159" y="130"/>
                  <a:pt x="156" y="132"/>
                  <a:pt x="156" y="133"/>
                </a:cubicBezTo>
                <a:cubicBezTo>
                  <a:pt x="155" y="134"/>
                  <a:pt x="150" y="138"/>
                  <a:pt x="150" y="139"/>
                </a:cubicBezTo>
                <a:cubicBezTo>
                  <a:pt x="148" y="140"/>
                  <a:pt x="146" y="141"/>
                  <a:pt x="145" y="143"/>
                </a:cubicBezTo>
                <a:cubicBezTo>
                  <a:pt x="144" y="143"/>
                  <a:pt x="145" y="143"/>
                  <a:pt x="145" y="142"/>
                </a:cubicBezTo>
                <a:cubicBezTo>
                  <a:pt x="144" y="145"/>
                  <a:pt x="143" y="144"/>
                  <a:pt x="141" y="145"/>
                </a:cubicBezTo>
                <a:cubicBezTo>
                  <a:pt x="139" y="147"/>
                  <a:pt x="142" y="145"/>
                  <a:pt x="142" y="146"/>
                </a:cubicBezTo>
                <a:cubicBezTo>
                  <a:pt x="140" y="147"/>
                  <a:pt x="141" y="147"/>
                  <a:pt x="139" y="148"/>
                </a:cubicBezTo>
                <a:cubicBezTo>
                  <a:pt x="138" y="148"/>
                  <a:pt x="138" y="147"/>
                  <a:pt x="140" y="145"/>
                </a:cubicBezTo>
                <a:cubicBezTo>
                  <a:pt x="140" y="145"/>
                  <a:pt x="139" y="145"/>
                  <a:pt x="139" y="145"/>
                </a:cubicBezTo>
                <a:cubicBezTo>
                  <a:pt x="137" y="148"/>
                  <a:pt x="135" y="150"/>
                  <a:pt x="136" y="151"/>
                </a:cubicBezTo>
                <a:cubicBezTo>
                  <a:pt x="134" y="153"/>
                  <a:pt x="135" y="151"/>
                  <a:pt x="133" y="152"/>
                </a:cubicBezTo>
                <a:cubicBezTo>
                  <a:pt x="133" y="153"/>
                  <a:pt x="134" y="153"/>
                  <a:pt x="131" y="156"/>
                </a:cubicBezTo>
                <a:cubicBezTo>
                  <a:pt x="131" y="155"/>
                  <a:pt x="131" y="155"/>
                  <a:pt x="130" y="155"/>
                </a:cubicBezTo>
                <a:cubicBezTo>
                  <a:pt x="130" y="156"/>
                  <a:pt x="129" y="157"/>
                  <a:pt x="129" y="158"/>
                </a:cubicBezTo>
                <a:cubicBezTo>
                  <a:pt x="125" y="161"/>
                  <a:pt x="122" y="164"/>
                  <a:pt x="119" y="167"/>
                </a:cubicBezTo>
                <a:cubicBezTo>
                  <a:pt x="118" y="168"/>
                  <a:pt x="118" y="168"/>
                  <a:pt x="118" y="168"/>
                </a:cubicBezTo>
                <a:cubicBezTo>
                  <a:pt x="116" y="169"/>
                  <a:pt x="117" y="169"/>
                  <a:pt x="115" y="171"/>
                </a:cubicBezTo>
                <a:cubicBezTo>
                  <a:pt x="113" y="171"/>
                  <a:pt x="111" y="174"/>
                  <a:pt x="109" y="175"/>
                </a:cubicBezTo>
                <a:cubicBezTo>
                  <a:pt x="110" y="174"/>
                  <a:pt x="110" y="174"/>
                  <a:pt x="110" y="173"/>
                </a:cubicBezTo>
                <a:cubicBezTo>
                  <a:pt x="114" y="170"/>
                  <a:pt x="118" y="163"/>
                  <a:pt x="121" y="162"/>
                </a:cubicBezTo>
                <a:cubicBezTo>
                  <a:pt x="125" y="157"/>
                  <a:pt x="129" y="153"/>
                  <a:pt x="133" y="151"/>
                </a:cubicBezTo>
                <a:cubicBezTo>
                  <a:pt x="134" y="150"/>
                  <a:pt x="134" y="149"/>
                  <a:pt x="134" y="149"/>
                </a:cubicBezTo>
                <a:cubicBezTo>
                  <a:pt x="134" y="148"/>
                  <a:pt x="130" y="152"/>
                  <a:pt x="130" y="150"/>
                </a:cubicBezTo>
                <a:cubicBezTo>
                  <a:pt x="131" y="150"/>
                  <a:pt x="131" y="150"/>
                  <a:pt x="131" y="150"/>
                </a:cubicBezTo>
                <a:cubicBezTo>
                  <a:pt x="133" y="149"/>
                  <a:pt x="133" y="148"/>
                  <a:pt x="135" y="147"/>
                </a:cubicBezTo>
                <a:cubicBezTo>
                  <a:pt x="126" y="153"/>
                  <a:pt x="125" y="155"/>
                  <a:pt x="119" y="161"/>
                </a:cubicBezTo>
                <a:cubicBezTo>
                  <a:pt x="118" y="160"/>
                  <a:pt x="122" y="157"/>
                  <a:pt x="123" y="155"/>
                </a:cubicBezTo>
                <a:cubicBezTo>
                  <a:pt x="121" y="157"/>
                  <a:pt x="123" y="155"/>
                  <a:pt x="121" y="156"/>
                </a:cubicBezTo>
                <a:cubicBezTo>
                  <a:pt x="121" y="155"/>
                  <a:pt x="123" y="153"/>
                  <a:pt x="123" y="153"/>
                </a:cubicBezTo>
                <a:cubicBezTo>
                  <a:pt x="125" y="151"/>
                  <a:pt x="125" y="153"/>
                  <a:pt x="123" y="155"/>
                </a:cubicBezTo>
                <a:cubicBezTo>
                  <a:pt x="123" y="155"/>
                  <a:pt x="127" y="151"/>
                  <a:pt x="125" y="153"/>
                </a:cubicBezTo>
                <a:cubicBezTo>
                  <a:pt x="128" y="151"/>
                  <a:pt x="128" y="151"/>
                  <a:pt x="131" y="148"/>
                </a:cubicBezTo>
                <a:cubicBezTo>
                  <a:pt x="132" y="145"/>
                  <a:pt x="130" y="145"/>
                  <a:pt x="125" y="149"/>
                </a:cubicBezTo>
                <a:cubicBezTo>
                  <a:pt x="120" y="156"/>
                  <a:pt x="111" y="162"/>
                  <a:pt x="106" y="170"/>
                </a:cubicBezTo>
                <a:cubicBezTo>
                  <a:pt x="104" y="170"/>
                  <a:pt x="103" y="171"/>
                  <a:pt x="102" y="172"/>
                </a:cubicBezTo>
                <a:cubicBezTo>
                  <a:pt x="101" y="173"/>
                  <a:pt x="100" y="174"/>
                  <a:pt x="100" y="174"/>
                </a:cubicBezTo>
                <a:cubicBezTo>
                  <a:pt x="100" y="175"/>
                  <a:pt x="100" y="175"/>
                  <a:pt x="99" y="176"/>
                </a:cubicBezTo>
                <a:cubicBezTo>
                  <a:pt x="100" y="176"/>
                  <a:pt x="100" y="176"/>
                  <a:pt x="100" y="175"/>
                </a:cubicBezTo>
                <a:cubicBezTo>
                  <a:pt x="101" y="176"/>
                  <a:pt x="99" y="176"/>
                  <a:pt x="100" y="177"/>
                </a:cubicBezTo>
                <a:cubicBezTo>
                  <a:pt x="99" y="176"/>
                  <a:pt x="98" y="175"/>
                  <a:pt x="97" y="175"/>
                </a:cubicBezTo>
                <a:cubicBezTo>
                  <a:pt x="97" y="175"/>
                  <a:pt x="97" y="176"/>
                  <a:pt x="97" y="176"/>
                </a:cubicBezTo>
                <a:cubicBezTo>
                  <a:pt x="97" y="175"/>
                  <a:pt x="96" y="177"/>
                  <a:pt x="96" y="176"/>
                </a:cubicBezTo>
                <a:cubicBezTo>
                  <a:pt x="97" y="175"/>
                  <a:pt x="97" y="174"/>
                  <a:pt x="98" y="175"/>
                </a:cubicBezTo>
                <a:cubicBezTo>
                  <a:pt x="98" y="174"/>
                  <a:pt x="97" y="174"/>
                  <a:pt x="98" y="174"/>
                </a:cubicBezTo>
                <a:cubicBezTo>
                  <a:pt x="97" y="173"/>
                  <a:pt x="96" y="175"/>
                  <a:pt x="95" y="176"/>
                </a:cubicBezTo>
                <a:cubicBezTo>
                  <a:pt x="95" y="176"/>
                  <a:pt x="95" y="177"/>
                  <a:pt x="94" y="177"/>
                </a:cubicBezTo>
                <a:cubicBezTo>
                  <a:pt x="95" y="178"/>
                  <a:pt x="95" y="177"/>
                  <a:pt x="96" y="177"/>
                </a:cubicBezTo>
                <a:cubicBezTo>
                  <a:pt x="95" y="178"/>
                  <a:pt x="95" y="178"/>
                  <a:pt x="94" y="178"/>
                </a:cubicBezTo>
                <a:cubicBezTo>
                  <a:pt x="94" y="179"/>
                  <a:pt x="95" y="179"/>
                  <a:pt x="95" y="179"/>
                </a:cubicBezTo>
                <a:cubicBezTo>
                  <a:pt x="94" y="179"/>
                  <a:pt x="92" y="179"/>
                  <a:pt x="92" y="180"/>
                </a:cubicBezTo>
                <a:cubicBezTo>
                  <a:pt x="92" y="180"/>
                  <a:pt x="92" y="180"/>
                  <a:pt x="93" y="180"/>
                </a:cubicBezTo>
                <a:cubicBezTo>
                  <a:pt x="93" y="180"/>
                  <a:pt x="93" y="181"/>
                  <a:pt x="93" y="181"/>
                </a:cubicBezTo>
                <a:cubicBezTo>
                  <a:pt x="92" y="181"/>
                  <a:pt x="92" y="180"/>
                  <a:pt x="92" y="181"/>
                </a:cubicBezTo>
                <a:cubicBezTo>
                  <a:pt x="91" y="181"/>
                  <a:pt x="92" y="181"/>
                  <a:pt x="92" y="181"/>
                </a:cubicBezTo>
                <a:cubicBezTo>
                  <a:pt x="92" y="182"/>
                  <a:pt x="91" y="181"/>
                  <a:pt x="91" y="182"/>
                </a:cubicBezTo>
                <a:cubicBezTo>
                  <a:pt x="90" y="182"/>
                  <a:pt x="90" y="183"/>
                  <a:pt x="89" y="183"/>
                </a:cubicBezTo>
                <a:cubicBezTo>
                  <a:pt x="89" y="183"/>
                  <a:pt x="90" y="182"/>
                  <a:pt x="90" y="183"/>
                </a:cubicBezTo>
                <a:cubicBezTo>
                  <a:pt x="89" y="183"/>
                  <a:pt x="89" y="183"/>
                  <a:pt x="88" y="183"/>
                </a:cubicBezTo>
                <a:cubicBezTo>
                  <a:pt x="87" y="184"/>
                  <a:pt x="88" y="184"/>
                  <a:pt x="88" y="184"/>
                </a:cubicBezTo>
                <a:cubicBezTo>
                  <a:pt x="87" y="184"/>
                  <a:pt x="87" y="186"/>
                  <a:pt x="86" y="186"/>
                </a:cubicBezTo>
                <a:cubicBezTo>
                  <a:pt x="86" y="186"/>
                  <a:pt x="86" y="186"/>
                  <a:pt x="86" y="186"/>
                </a:cubicBezTo>
                <a:cubicBezTo>
                  <a:pt x="86" y="186"/>
                  <a:pt x="86" y="186"/>
                  <a:pt x="85" y="186"/>
                </a:cubicBezTo>
                <a:cubicBezTo>
                  <a:pt x="85" y="186"/>
                  <a:pt x="86" y="186"/>
                  <a:pt x="86" y="186"/>
                </a:cubicBezTo>
                <a:cubicBezTo>
                  <a:pt x="84" y="188"/>
                  <a:pt x="83" y="190"/>
                  <a:pt x="81" y="192"/>
                </a:cubicBezTo>
                <a:cubicBezTo>
                  <a:pt x="81" y="192"/>
                  <a:pt x="81" y="192"/>
                  <a:pt x="81" y="192"/>
                </a:cubicBezTo>
                <a:cubicBezTo>
                  <a:pt x="81" y="193"/>
                  <a:pt x="82" y="192"/>
                  <a:pt x="81" y="193"/>
                </a:cubicBezTo>
                <a:cubicBezTo>
                  <a:pt x="81" y="193"/>
                  <a:pt x="81" y="193"/>
                  <a:pt x="81" y="193"/>
                </a:cubicBezTo>
                <a:cubicBezTo>
                  <a:pt x="80" y="193"/>
                  <a:pt x="80" y="194"/>
                  <a:pt x="80" y="193"/>
                </a:cubicBezTo>
                <a:cubicBezTo>
                  <a:pt x="79" y="193"/>
                  <a:pt x="81" y="192"/>
                  <a:pt x="80" y="192"/>
                </a:cubicBezTo>
                <a:cubicBezTo>
                  <a:pt x="80" y="191"/>
                  <a:pt x="80" y="192"/>
                  <a:pt x="80" y="192"/>
                </a:cubicBezTo>
                <a:cubicBezTo>
                  <a:pt x="79" y="191"/>
                  <a:pt x="80" y="191"/>
                  <a:pt x="81" y="190"/>
                </a:cubicBezTo>
                <a:cubicBezTo>
                  <a:pt x="81" y="191"/>
                  <a:pt x="80" y="191"/>
                  <a:pt x="81" y="191"/>
                </a:cubicBezTo>
                <a:cubicBezTo>
                  <a:pt x="81" y="191"/>
                  <a:pt x="82" y="191"/>
                  <a:pt x="82" y="190"/>
                </a:cubicBezTo>
                <a:cubicBezTo>
                  <a:pt x="82" y="190"/>
                  <a:pt x="81" y="191"/>
                  <a:pt x="81" y="190"/>
                </a:cubicBezTo>
                <a:cubicBezTo>
                  <a:pt x="81" y="189"/>
                  <a:pt x="82" y="190"/>
                  <a:pt x="82" y="190"/>
                </a:cubicBezTo>
                <a:cubicBezTo>
                  <a:pt x="83" y="189"/>
                  <a:pt x="82" y="189"/>
                  <a:pt x="81" y="189"/>
                </a:cubicBezTo>
                <a:cubicBezTo>
                  <a:pt x="81" y="189"/>
                  <a:pt x="81" y="190"/>
                  <a:pt x="81" y="190"/>
                </a:cubicBezTo>
                <a:cubicBezTo>
                  <a:pt x="80" y="190"/>
                  <a:pt x="82" y="188"/>
                  <a:pt x="82" y="188"/>
                </a:cubicBezTo>
                <a:cubicBezTo>
                  <a:pt x="83" y="188"/>
                  <a:pt x="82" y="189"/>
                  <a:pt x="82" y="189"/>
                </a:cubicBezTo>
                <a:cubicBezTo>
                  <a:pt x="83" y="189"/>
                  <a:pt x="83" y="188"/>
                  <a:pt x="83" y="189"/>
                </a:cubicBezTo>
                <a:cubicBezTo>
                  <a:pt x="83" y="188"/>
                  <a:pt x="83" y="188"/>
                  <a:pt x="83" y="187"/>
                </a:cubicBezTo>
                <a:cubicBezTo>
                  <a:pt x="86" y="183"/>
                  <a:pt x="86" y="183"/>
                  <a:pt x="86" y="183"/>
                </a:cubicBezTo>
                <a:cubicBezTo>
                  <a:pt x="86" y="184"/>
                  <a:pt x="86" y="183"/>
                  <a:pt x="87" y="184"/>
                </a:cubicBezTo>
                <a:cubicBezTo>
                  <a:pt x="87" y="183"/>
                  <a:pt x="87" y="183"/>
                  <a:pt x="86" y="183"/>
                </a:cubicBezTo>
                <a:cubicBezTo>
                  <a:pt x="87" y="183"/>
                  <a:pt x="86" y="182"/>
                  <a:pt x="87" y="182"/>
                </a:cubicBezTo>
                <a:cubicBezTo>
                  <a:pt x="87" y="182"/>
                  <a:pt x="87" y="182"/>
                  <a:pt x="87" y="183"/>
                </a:cubicBezTo>
                <a:cubicBezTo>
                  <a:pt x="88" y="182"/>
                  <a:pt x="87" y="182"/>
                  <a:pt x="87" y="182"/>
                </a:cubicBezTo>
                <a:cubicBezTo>
                  <a:pt x="89" y="179"/>
                  <a:pt x="92" y="175"/>
                  <a:pt x="95" y="172"/>
                </a:cubicBezTo>
                <a:cubicBezTo>
                  <a:pt x="95" y="172"/>
                  <a:pt x="95" y="172"/>
                  <a:pt x="95" y="172"/>
                </a:cubicBezTo>
                <a:cubicBezTo>
                  <a:pt x="95" y="172"/>
                  <a:pt x="95" y="171"/>
                  <a:pt x="95" y="171"/>
                </a:cubicBezTo>
                <a:cubicBezTo>
                  <a:pt x="95" y="170"/>
                  <a:pt x="95" y="171"/>
                  <a:pt x="95" y="171"/>
                </a:cubicBezTo>
                <a:cubicBezTo>
                  <a:pt x="95" y="171"/>
                  <a:pt x="95" y="171"/>
                  <a:pt x="95" y="170"/>
                </a:cubicBezTo>
                <a:cubicBezTo>
                  <a:pt x="94" y="170"/>
                  <a:pt x="94" y="170"/>
                  <a:pt x="94" y="171"/>
                </a:cubicBezTo>
                <a:cubicBezTo>
                  <a:pt x="93" y="170"/>
                  <a:pt x="94" y="169"/>
                  <a:pt x="95" y="169"/>
                </a:cubicBezTo>
                <a:cubicBezTo>
                  <a:pt x="95" y="169"/>
                  <a:pt x="94" y="169"/>
                  <a:pt x="95" y="170"/>
                </a:cubicBezTo>
                <a:cubicBezTo>
                  <a:pt x="95" y="170"/>
                  <a:pt x="95" y="169"/>
                  <a:pt x="95" y="169"/>
                </a:cubicBezTo>
                <a:cubicBezTo>
                  <a:pt x="96" y="170"/>
                  <a:pt x="95" y="170"/>
                  <a:pt x="95" y="170"/>
                </a:cubicBezTo>
                <a:cubicBezTo>
                  <a:pt x="96" y="170"/>
                  <a:pt x="96" y="170"/>
                  <a:pt x="96" y="170"/>
                </a:cubicBezTo>
                <a:cubicBezTo>
                  <a:pt x="96" y="168"/>
                  <a:pt x="103" y="164"/>
                  <a:pt x="102" y="163"/>
                </a:cubicBezTo>
                <a:cubicBezTo>
                  <a:pt x="105" y="161"/>
                  <a:pt x="102" y="163"/>
                  <a:pt x="105" y="161"/>
                </a:cubicBezTo>
                <a:cubicBezTo>
                  <a:pt x="107" y="157"/>
                  <a:pt x="113" y="152"/>
                  <a:pt x="118" y="147"/>
                </a:cubicBezTo>
                <a:cubicBezTo>
                  <a:pt x="116" y="151"/>
                  <a:pt x="121" y="145"/>
                  <a:pt x="123" y="143"/>
                </a:cubicBezTo>
                <a:cubicBezTo>
                  <a:pt x="123" y="143"/>
                  <a:pt x="123" y="143"/>
                  <a:pt x="123" y="143"/>
                </a:cubicBezTo>
                <a:cubicBezTo>
                  <a:pt x="124" y="142"/>
                  <a:pt x="124" y="143"/>
                  <a:pt x="126" y="141"/>
                </a:cubicBezTo>
                <a:cubicBezTo>
                  <a:pt x="124" y="141"/>
                  <a:pt x="130" y="137"/>
                  <a:pt x="128" y="138"/>
                </a:cubicBezTo>
                <a:cubicBezTo>
                  <a:pt x="129" y="136"/>
                  <a:pt x="131" y="136"/>
                  <a:pt x="131" y="136"/>
                </a:cubicBezTo>
                <a:cubicBezTo>
                  <a:pt x="132" y="135"/>
                  <a:pt x="131" y="135"/>
                  <a:pt x="131" y="135"/>
                </a:cubicBezTo>
                <a:cubicBezTo>
                  <a:pt x="133" y="134"/>
                  <a:pt x="133" y="133"/>
                  <a:pt x="136" y="131"/>
                </a:cubicBezTo>
                <a:cubicBezTo>
                  <a:pt x="135" y="132"/>
                  <a:pt x="136" y="132"/>
                  <a:pt x="137" y="131"/>
                </a:cubicBezTo>
                <a:cubicBezTo>
                  <a:pt x="141" y="128"/>
                  <a:pt x="136" y="130"/>
                  <a:pt x="139" y="128"/>
                </a:cubicBezTo>
                <a:cubicBezTo>
                  <a:pt x="138" y="128"/>
                  <a:pt x="136" y="130"/>
                  <a:pt x="135" y="130"/>
                </a:cubicBezTo>
                <a:cubicBezTo>
                  <a:pt x="134" y="131"/>
                  <a:pt x="134" y="132"/>
                  <a:pt x="134" y="132"/>
                </a:cubicBezTo>
                <a:cubicBezTo>
                  <a:pt x="130" y="134"/>
                  <a:pt x="128" y="137"/>
                  <a:pt x="123" y="141"/>
                </a:cubicBezTo>
                <a:cubicBezTo>
                  <a:pt x="122" y="141"/>
                  <a:pt x="121" y="143"/>
                  <a:pt x="122" y="141"/>
                </a:cubicBezTo>
                <a:cubicBezTo>
                  <a:pt x="121" y="142"/>
                  <a:pt x="120" y="143"/>
                  <a:pt x="117" y="145"/>
                </a:cubicBezTo>
                <a:cubicBezTo>
                  <a:pt x="121" y="141"/>
                  <a:pt x="127" y="135"/>
                  <a:pt x="130" y="134"/>
                </a:cubicBezTo>
                <a:cubicBezTo>
                  <a:pt x="131" y="133"/>
                  <a:pt x="130" y="132"/>
                  <a:pt x="131" y="132"/>
                </a:cubicBezTo>
                <a:cubicBezTo>
                  <a:pt x="129" y="133"/>
                  <a:pt x="130" y="133"/>
                  <a:pt x="128" y="135"/>
                </a:cubicBezTo>
                <a:cubicBezTo>
                  <a:pt x="131" y="131"/>
                  <a:pt x="126" y="134"/>
                  <a:pt x="127" y="132"/>
                </a:cubicBezTo>
                <a:cubicBezTo>
                  <a:pt x="125" y="133"/>
                  <a:pt x="125" y="133"/>
                  <a:pt x="125" y="133"/>
                </a:cubicBezTo>
                <a:cubicBezTo>
                  <a:pt x="124" y="134"/>
                  <a:pt x="127" y="133"/>
                  <a:pt x="125" y="135"/>
                </a:cubicBezTo>
                <a:cubicBezTo>
                  <a:pt x="126" y="134"/>
                  <a:pt x="126" y="134"/>
                  <a:pt x="126" y="134"/>
                </a:cubicBezTo>
                <a:cubicBezTo>
                  <a:pt x="113" y="146"/>
                  <a:pt x="113" y="146"/>
                  <a:pt x="113" y="146"/>
                </a:cubicBezTo>
                <a:cubicBezTo>
                  <a:pt x="112" y="146"/>
                  <a:pt x="112" y="146"/>
                  <a:pt x="113" y="145"/>
                </a:cubicBezTo>
                <a:cubicBezTo>
                  <a:pt x="111" y="147"/>
                  <a:pt x="111" y="147"/>
                  <a:pt x="111" y="147"/>
                </a:cubicBezTo>
                <a:cubicBezTo>
                  <a:pt x="111" y="148"/>
                  <a:pt x="112" y="146"/>
                  <a:pt x="113" y="146"/>
                </a:cubicBezTo>
                <a:cubicBezTo>
                  <a:pt x="113" y="147"/>
                  <a:pt x="111" y="147"/>
                  <a:pt x="110" y="148"/>
                </a:cubicBezTo>
                <a:cubicBezTo>
                  <a:pt x="106" y="153"/>
                  <a:pt x="106" y="153"/>
                  <a:pt x="106" y="153"/>
                </a:cubicBezTo>
                <a:cubicBezTo>
                  <a:pt x="106" y="150"/>
                  <a:pt x="103" y="155"/>
                  <a:pt x="100" y="157"/>
                </a:cubicBezTo>
                <a:cubicBezTo>
                  <a:pt x="101" y="156"/>
                  <a:pt x="104" y="154"/>
                  <a:pt x="104" y="152"/>
                </a:cubicBezTo>
                <a:cubicBezTo>
                  <a:pt x="108" y="149"/>
                  <a:pt x="109" y="148"/>
                  <a:pt x="111" y="145"/>
                </a:cubicBezTo>
                <a:cubicBezTo>
                  <a:pt x="110" y="145"/>
                  <a:pt x="109" y="147"/>
                  <a:pt x="108" y="148"/>
                </a:cubicBezTo>
                <a:cubicBezTo>
                  <a:pt x="108" y="145"/>
                  <a:pt x="106" y="148"/>
                  <a:pt x="103" y="152"/>
                </a:cubicBezTo>
                <a:cubicBezTo>
                  <a:pt x="105" y="150"/>
                  <a:pt x="103" y="150"/>
                  <a:pt x="101" y="151"/>
                </a:cubicBezTo>
                <a:cubicBezTo>
                  <a:pt x="103" y="149"/>
                  <a:pt x="103" y="149"/>
                  <a:pt x="104" y="149"/>
                </a:cubicBezTo>
                <a:cubicBezTo>
                  <a:pt x="105" y="148"/>
                  <a:pt x="105" y="147"/>
                  <a:pt x="107" y="145"/>
                </a:cubicBezTo>
                <a:cubicBezTo>
                  <a:pt x="108" y="144"/>
                  <a:pt x="108" y="146"/>
                  <a:pt x="109" y="144"/>
                </a:cubicBezTo>
                <a:cubicBezTo>
                  <a:pt x="111" y="142"/>
                  <a:pt x="109" y="141"/>
                  <a:pt x="113" y="139"/>
                </a:cubicBezTo>
                <a:cubicBezTo>
                  <a:pt x="113" y="139"/>
                  <a:pt x="111" y="141"/>
                  <a:pt x="111" y="141"/>
                </a:cubicBezTo>
                <a:cubicBezTo>
                  <a:pt x="114" y="139"/>
                  <a:pt x="114" y="138"/>
                  <a:pt x="113" y="138"/>
                </a:cubicBezTo>
                <a:cubicBezTo>
                  <a:pt x="115" y="136"/>
                  <a:pt x="115" y="137"/>
                  <a:pt x="115" y="137"/>
                </a:cubicBezTo>
                <a:cubicBezTo>
                  <a:pt x="115" y="136"/>
                  <a:pt x="118" y="134"/>
                  <a:pt x="118" y="133"/>
                </a:cubicBezTo>
                <a:cubicBezTo>
                  <a:pt x="118" y="133"/>
                  <a:pt x="116" y="134"/>
                  <a:pt x="115" y="135"/>
                </a:cubicBezTo>
                <a:cubicBezTo>
                  <a:pt x="116" y="134"/>
                  <a:pt x="116" y="134"/>
                  <a:pt x="117" y="132"/>
                </a:cubicBezTo>
                <a:cubicBezTo>
                  <a:pt x="115" y="134"/>
                  <a:pt x="115" y="134"/>
                  <a:pt x="116" y="132"/>
                </a:cubicBezTo>
                <a:cubicBezTo>
                  <a:pt x="115" y="132"/>
                  <a:pt x="115" y="132"/>
                  <a:pt x="115" y="132"/>
                </a:cubicBezTo>
                <a:cubicBezTo>
                  <a:pt x="114" y="133"/>
                  <a:pt x="113" y="134"/>
                  <a:pt x="112" y="135"/>
                </a:cubicBezTo>
                <a:cubicBezTo>
                  <a:pt x="111" y="136"/>
                  <a:pt x="112" y="134"/>
                  <a:pt x="109" y="137"/>
                </a:cubicBezTo>
                <a:cubicBezTo>
                  <a:pt x="111" y="135"/>
                  <a:pt x="109" y="136"/>
                  <a:pt x="110" y="134"/>
                </a:cubicBezTo>
                <a:cubicBezTo>
                  <a:pt x="112" y="133"/>
                  <a:pt x="110" y="133"/>
                  <a:pt x="111" y="133"/>
                </a:cubicBezTo>
                <a:cubicBezTo>
                  <a:pt x="112" y="131"/>
                  <a:pt x="115" y="128"/>
                  <a:pt x="116" y="127"/>
                </a:cubicBezTo>
                <a:cubicBezTo>
                  <a:pt x="118" y="126"/>
                  <a:pt x="119" y="125"/>
                  <a:pt x="120" y="126"/>
                </a:cubicBezTo>
                <a:cubicBezTo>
                  <a:pt x="121" y="125"/>
                  <a:pt x="121" y="124"/>
                  <a:pt x="121" y="124"/>
                </a:cubicBezTo>
                <a:cubicBezTo>
                  <a:pt x="121" y="124"/>
                  <a:pt x="119" y="125"/>
                  <a:pt x="119" y="124"/>
                </a:cubicBezTo>
                <a:cubicBezTo>
                  <a:pt x="122" y="121"/>
                  <a:pt x="125" y="119"/>
                  <a:pt x="126" y="117"/>
                </a:cubicBezTo>
                <a:cubicBezTo>
                  <a:pt x="127" y="116"/>
                  <a:pt x="127" y="116"/>
                  <a:pt x="128" y="116"/>
                </a:cubicBezTo>
                <a:cubicBezTo>
                  <a:pt x="142" y="104"/>
                  <a:pt x="148" y="99"/>
                  <a:pt x="162" y="88"/>
                </a:cubicBezTo>
                <a:cubicBezTo>
                  <a:pt x="163" y="89"/>
                  <a:pt x="163" y="89"/>
                  <a:pt x="164" y="88"/>
                </a:cubicBezTo>
                <a:cubicBezTo>
                  <a:pt x="166" y="86"/>
                  <a:pt x="163" y="88"/>
                  <a:pt x="163" y="88"/>
                </a:cubicBezTo>
                <a:cubicBezTo>
                  <a:pt x="175" y="79"/>
                  <a:pt x="184" y="73"/>
                  <a:pt x="197" y="65"/>
                </a:cubicBezTo>
                <a:cubicBezTo>
                  <a:pt x="197" y="65"/>
                  <a:pt x="196" y="65"/>
                  <a:pt x="195" y="66"/>
                </a:cubicBezTo>
                <a:cubicBezTo>
                  <a:pt x="196" y="65"/>
                  <a:pt x="197" y="65"/>
                  <a:pt x="199" y="63"/>
                </a:cubicBezTo>
                <a:cubicBezTo>
                  <a:pt x="199" y="64"/>
                  <a:pt x="199" y="64"/>
                  <a:pt x="201" y="63"/>
                </a:cubicBezTo>
                <a:cubicBezTo>
                  <a:pt x="202" y="63"/>
                  <a:pt x="201" y="62"/>
                  <a:pt x="201" y="62"/>
                </a:cubicBezTo>
                <a:cubicBezTo>
                  <a:pt x="203" y="61"/>
                  <a:pt x="203" y="61"/>
                  <a:pt x="203" y="62"/>
                </a:cubicBezTo>
                <a:cubicBezTo>
                  <a:pt x="207" y="60"/>
                  <a:pt x="211" y="58"/>
                  <a:pt x="214" y="56"/>
                </a:cubicBezTo>
                <a:cubicBezTo>
                  <a:pt x="213" y="56"/>
                  <a:pt x="212" y="57"/>
                  <a:pt x="210" y="57"/>
                </a:cubicBezTo>
                <a:cubicBezTo>
                  <a:pt x="214" y="54"/>
                  <a:pt x="214" y="57"/>
                  <a:pt x="222" y="53"/>
                </a:cubicBezTo>
                <a:cubicBezTo>
                  <a:pt x="222" y="52"/>
                  <a:pt x="218" y="54"/>
                  <a:pt x="217" y="54"/>
                </a:cubicBezTo>
                <a:cubicBezTo>
                  <a:pt x="219" y="52"/>
                  <a:pt x="216" y="54"/>
                  <a:pt x="216" y="53"/>
                </a:cubicBezTo>
                <a:cubicBezTo>
                  <a:pt x="215" y="53"/>
                  <a:pt x="214" y="54"/>
                  <a:pt x="214" y="54"/>
                </a:cubicBezTo>
                <a:cubicBezTo>
                  <a:pt x="212" y="54"/>
                  <a:pt x="215" y="53"/>
                  <a:pt x="210" y="56"/>
                </a:cubicBezTo>
                <a:cubicBezTo>
                  <a:pt x="211" y="54"/>
                  <a:pt x="217" y="52"/>
                  <a:pt x="219" y="50"/>
                </a:cubicBezTo>
                <a:cubicBezTo>
                  <a:pt x="220" y="50"/>
                  <a:pt x="219" y="51"/>
                  <a:pt x="221" y="50"/>
                </a:cubicBezTo>
                <a:cubicBezTo>
                  <a:pt x="227" y="46"/>
                  <a:pt x="237" y="41"/>
                  <a:pt x="245" y="39"/>
                </a:cubicBezTo>
                <a:cubicBezTo>
                  <a:pt x="246" y="40"/>
                  <a:pt x="242" y="40"/>
                  <a:pt x="241" y="41"/>
                </a:cubicBezTo>
                <a:cubicBezTo>
                  <a:pt x="242" y="41"/>
                  <a:pt x="244" y="40"/>
                  <a:pt x="245" y="40"/>
                </a:cubicBezTo>
                <a:cubicBezTo>
                  <a:pt x="247" y="39"/>
                  <a:pt x="249" y="39"/>
                  <a:pt x="254" y="37"/>
                </a:cubicBezTo>
                <a:cubicBezTo>
                  <a:pt x="252" y="37"/>
                  <a:pt x="247" y="38"/>
                  <a:pt x="253" y="36"/>
                </a:cubicBezTo>
                <a:cubicBezTo>
                  <a:pt x="252" y="36"/>
                  <a:pt x="250" y="37"/>
                  <a:pt x="251" y="36"/>
                </a:cubicBezTo>
                <a:cubicBezTo>
                  <a:pt x="252" y="36"/>
                  <a:pt x="254" y="35"/>
                  <a:pt x="255" y="35"/>
                </a:cubicBezTo>
                <a:cubicBezTo>
                  <a:pt x="257" y="35"/>
                  <a:pt x="255" y="34"/>
                  <a:pt x="258" y="33"/>
                </a:cubicBezTo>
                <a:cubicBezTo>
                  <a:pt x="259" y="34"/>
                  <a:pt x="259" y="34"/>
                  <a:pt x="259" y="34"/>
                </a:cubicBezTo>
                <a:cubicBezTo>
                  <a:pt x="263" y="32"/>
                  <a:pt x="265" y="32"/>
                  <a:pt x="267" y="31"/>
                </a:cubicBezTo>
                <a:cubicBezTo>
                  <a:pt x="273" y="28"/>
                  <a:pt x="273" y="30"/>
                  <a:pt x="279" y="27"/>
                </a:cubicBezTo>
                <a:cubicBezTo>
                  <a:pt x="280" y="27"/>
                  <a:pt x="279" y="27"/>
                  <a:pt x="279" y="28"/>
                </a:cubicBezTo>
                <a:cubicBezTo>
                  <a:pt x="282" y="27"/>
                  <a:pt x="285" y="26"/>
                  <a:pt x="285" y="25"/>
                </a:cubicBezTo>
                <a:cubicBezTo>
                  <a:pt x="288" y="26"/>
                  <a:pt x="294" y="23"/>
                  <a:pt x="301" y="22"/>
                </a:cubicBezTo>
                <a:cubicBezTo>
                  <a:pt x="301" y="21"/>
                  <a:pt x="301" y="21"/>
                  <a:pt x="301" y="21"/>
                </a:cubicBezTo>
                <a:cubicBezTo>
                  <a:pt x="301" y="21"/>
                  <a:pt x="297" y="22"/>
                  <a:pt x="296" y="22"/>
                </a:cubicBezTo>
                <a:cubicBezTo>
                  <a:pt x="298" y="21"/>
                  <a:pt x="297" y="22"/>
                  <a:pt x="298" y="21"/>
                </a:cubicBezTo>
                <a:cubicBezTo>
                  <a:pt x="301" y="20"/>
                  <a:pt x="301" y="20"/>
                  <a:pt x="301" y="20"/>
                </a:cubicBezTo>
                <a:cubicBezTo>
                  <a:pt x="301" y="20"/>
                  <a:pt x="297" y="21"/>
                  <a:pt x="297" y="21"/>
                </a:cubicBezTo>
                <a:cubicBezTo>
                  <a:pt x="300" y="19"/>
                  <a:pt x="301" y="19"/>
                  <a:pt x="305" y="18"/>
                </a:cubicBezTo>
                <a:cubicBezTo>
                  <a:pt x="305" y="19"/>
                  <a:pt x="307" y="18"/>
                  <a:pt x="306" y="19"/>
                </a:cubicBezTo>
                <a:cubicBezTo>
                  <a:pt x="308" y="18"/>
                  <a:pt x="309" y="17"/>
                  <a:pt x="309" y="18"/>
                </a:cubicBezTo>
                <a:cubicBezTo>
                  <a:pt x="316" y="16"/>
                  <a:pt x="316" y="16"/>
                  <a:pt x="322" y="15"/>
                </a:cubicBezTo>
                <a:cubicBezTo>
                  <a:pt x="325" y="15"/>
                  <a:pt x="325" y="14"/>
                  <a:pt x="327" y="13"/>
                </a:cubicBezTo>
                <a:cubicBezTo>
                  <a:pt x="329" y="12"/>
                  <a:pt x="329" y="13"/>
                  <a:pt x="330" y="13"/>
                </a:cubicBezTo>
                <a:cubicBezTo>
                  <a:pt x="332" y="13"/>
                  <a:pt x="332" y="12"/>
                  <a:pt x="334" y="12"/>
                </a:cubicBezTo>
                <a:cubicBezTo>
                  <a:pt x="336" y="12"/>
                  <a:pt x="338" y="11"/>
                  <a:pt x="338" y="12"/>
                </a:cubicBezTo>
                <a:cubicBezTo>
                  <a:pt x="337" y="12"/>
                  <a:pt x="338" y="12"/>
                  <a:pt x="337" y="12"/>
                </a:cubicBezTo>
                <a:cubicBezTo>
                  <a:pt x="337" y="12"/>
                  <a:pt x="336" y="12"/>
                  <a:pt x="336" y="12"/>
                </a:cubicBezTo>
                <a:cubicBezTo>
                  <a:pt x="336" y="13"/>
                  <a:pt x="340" y="11"/>
                  <a:pt x="341" y="12"/>
                </a:cubicBezTo>
                <a:cubicBezTo>
                  <a:pt x="343" y="12"/>
                  <a:pt x="337" y="12"/>
                  <a:pt x="340" y="11"/>
                </a:cubicBezTo>
                <a:cubicBezTo>
                  <a:pt x="342" y="11"/>
                  <a:pt x="342" y="11"/>
                  <a:pt x="342" y="11"/>
                </a:cubicBezTo>
                <a:cubicBezTo>
                  <a:pt x="344" y="11"/>
                  <a:pt x="344" y="11"/>
                  <a:pt x="345" y="11"/>
                </a:cubicBezTo>
                <a:cubicBezTo>
                  <a:pt x="346" y="10"/>
                  <a:pt x="340" y="11"/>
                  <a:pt x="342" y="10"/>
                </a:cubicBezTo>
                <a:cubicBezTo>
                  <a:pt x="347" y="10"/>
                  <a:pt x="347" y="10"/>
                  <a:pt x="347" y="10"/>
                </a:cubicBezTo>
                <a:cubicBezTo>
                  <a:pt x="347" y="9"/>
                  <a:pt x="347" y="9"/>
                  <a:pt x="345" y="9"/>
                </a:cubicBezTo>
                <a:cubicBezTo>
                  <a:pt x="349" y="8"/>
                  <a:pt x="350" y="10"/>
                  <a:pt x="354" y="10"/>
                </a:cubicBezTo>
                <a:cubicBezTo>
                  <a:pt x="356" y="10"/>
                  <a:pt x="358" y="9"/>
                  <a:pt x="360" y="9"/>
                </a:cubicBezTo>
                <a:cubicBezTo>
                  <a:pt x="361" y="9"/>
                  <a:pt x="359" y="9"/>
                  <a:pt x="361" y="9"/>
                </a:cubicBezTo>
                <a:cubicBezTo>
                  <a:pt x="360" y="9"/>
                  <a:pt x="359" y="9"/>
                  <a:pt x="358" y="9"/>
                </a:cubicBezTo>
                <a:cubicBezTo>
                  <a:pt x="355" y="8"/>
                  <a:pt x="363" y="8"/>
                  <a:pt x="360" y="8"/>
                </a:cubicBezTo>
                <a:cubicBezTo>
                  <a:pt x="361" y="7"/>
                  <a:pt x="362" y="9"/>
                  <a:pt x="364" y="8"/>
                </a:cubicBezTo>
                <a:cubicBezTo>
                  <a:pt x="367" y="8"/>
                  <a:pt x="362" y="8"/>
                  <a:pt x="363" y="7"/>
                </a:cubicBezTo>
                <a:cubicBezTo>
                  <a:pt x="364" y="7"/>
                  <a:pt x="365" y="7"/>
                  <a:pt x="365" y="7"/>
                </a:cubicBezTo>
                <a:cubicBezTo>
                  <a:pt x="366" y="7"/>
                  <a:pt x="367" y="8"/>
                  <a:pt x="367" y="8"/>
                </a:cubicBezTo>
                <a:cubicBezTo>
                  <a:pt x="367" y="9"/>
                  <a:pt x="370" y="8"/>
                  <a:pt x="371" y="9"/>
                </a:cubicBezTo>
                <a:cubicBezTo>
                  <a:pt x="374" y="8"/>
                  <a:pt x="371" y="8"/>
                  <a:pt x="372" y="8"/>
                </a:cubicBezTo>
                <a:cubicBezTo>
                  <a:pt x="372" y="7"/>
                  <a:pt x="371" y="8"/>
                  <a:pt x="371" y="8"/>
                </a:cubicBezTo>
                <a:cubicBezTo>
                  <a:pt x="371" y="7"/>
                  <a:pt x="379" y="9"/>
                  <a:pt x="381" y="7"/>
                </a:cubicBezTo>
                <a:cubicBezTo>
                  <a:pt x="384" y="7"/>
                  <a:pt x="386" y="8"/>
                  <a:pt x="390" y="7"/>
                </a:cubicBezTo>
                <a:cubicBezTo>
                  <a:pt x="390" y="7"/>
                  <a:pt x="389" y="7"/>
                  <a:pt x="390" y="7"/>
                </a:cubicBezTo>
                <a:cubicBezTo>
                  <a:pt x="387" y="6"/>
                  <a:pt x="389" y="6"/>
                  <a:pt x="386" y="5"/>
                </a:cubicBezTo>
                <a:cubicBezTo>
                  <a:pt x="388" y="6"/>
                  <a:pt x="389" y="7"/>
                  <a:pt x="391" y="6"/>
                </a:cubicBezTo>
                <a:cubicBezTo>
                  <a:pt x="392" y="6"/>
                  <a:pt x="392" y="7"/>
                  <a:pt x="394" y="7"/>
                </a:cubicBezTo>
                <a:cubicBezTo>
                  <a:pt x="395" y="7"/>
                  <a:pt x="395" y="6"/>
                  <a:pt x="395" y="6"/>
                </a:cubicBezTo>
                <a:cubicBezTo>
                  <a:pt x="396" y="6"/>
                  <a:pt x="399" y="6"/>
                  <a:pt x="397" y="6"/>
                </a:cubicBezTo>
                <a:cubicBezTo>
                  <a:pt x="401" y="5"/>
                  <a:pt x="402" y="7"/>
                  <a:pt x="401" y="7"/>
                </a:cubicBezTo>
                <a:cubicBezTo>
                  <a:pt x="408" y="7"/>
                  <a:pt x="400" y="5"/>
                  <a:pt x="400" y="4"/>
                </a:cubicBezTo>
                <a:cubicBezTo>
                  <a:pt x="402" y="5"/>
                  <a:pt x="404" y="4"/>
                  <a:pt x="401" y="4"/>
                </a:cubicBezTo>
                <a:cubicBezTo>
                  <a:pt x="406" y="3"/>
                  <a:pt x="402" y="5"/>
                  <a:pt x="407" y="5"/>
                </a:cubicBezTo>
                <a:cubicBezTo>
                  <a:pt x="411" y="4"/>
                  <a:pt x="406" y="3"/>
                  <a:pt x="410" y="3"/>
                </a:cubicBezTo>
                <a:cubicBezTo>
                  <a:pt x="408" y="2"/>
                  <a:pt x="400" y="3"/>
                  <a:pt x="399" y="2"/>
                </a:cubicBezTo>
                <a:cubicBezTo>
                  <a:pt x="400" y="1"/>
                  <a:pt x="404" y="2"/>
                  <a:pt x="404" y="2"/>
                </a:cubicBezTo>
                <a:cubicBezTo>
                  <a:pt x="407" y="2"/>
                  <a:pt x="407" y="1"/>
                  <a:pt x="412" y="2"/>
                </a:cubicBezTo>
                <a:cubicBezTo>
                  <a:pt x="411" y="2"/>
                  <a:pt x="413" y="2"/>
                  <a:pt x="412" y="3"/>
                </a:cubicBezTo>
                <a:cubicBezTo>
                  <a:pt x="415" y="3"/>
                  <a:pt x="415" y="1"/>
                  <a:pt x="419" y="1"/>
                </a:cubicBezTo>
                <a:cubicBezTo>
                  <a:pt x="417" y="2"/>
                  <a:pt x="416" y="2"/>
                  <a:pt x="421" y="2"/>
                </a:cubicBezTo>
                <a:cubicBezTo>
                  <a:pt x="420" y="3"/>
                  <a:pt x="417" y="3"/>
                  <a:pt x="417" y="2"/>
                </a:cubicBezTo>
                <a:cubicBezTo>
                  <a:pt x="416" y="2"/>
                  <a:pt x="416" y="3"/>
                  <a:pt x="415" y="3"/>
                </a:cubicBezTo>
                <a:cubicBezTo>
                  <a:pt x="414" y="3"/>
                  <a:pt x="417" y="3"/>
                  <a:pt x="417" y="4"/>
                </a:cubicBezTo>
                <a:cubicBezTo>
                  <a:pt x="419" y="4"/>
                  <a:pt x="418" y="3"/>
                  <a:pt x="416" y="3"/>
                </a:cubicBezTo>
                <a:cubicBezTo>
                  <a:pt x="417" y="3"/>
                  <a:pt x="421" y="3"/>
                  <a:pt x="421" y="4"/>
                </a:cubicBezTo>
                <a:cubicBezTo>
                  <a:pt x="418" y="4"/>
                  <a:pt x="427" y="5"/>
                  <a:pt x="424" y="5"/>
                </a:cubicBezTo>
                <a:cubicBezTo>
                  <a:pt x="427" y="5"/>
                  <a:pt x="427" y="6"/>
                  <a:pt x="430" y="6"/>
                </a:cubicBezTo>
                <a:cubicBezTo>
                  <a:pt x="426" y="5"/>
                  <a:pt x="427" y="5"/>
                  <a:pt x="425" y="4"/>
                </a:cubicBezTo>
                <a:cubicBezTo>
                  <a:pt x="426" y="4"/>
                  <a:pt x="428" y="4"/>
                  <a:pt x="430" y="4"/>
                </a:cubicBezTo>
                <a:cubicBezTo>
                  <a:pt x="427" y="4"/>
                  <a:pt x="430" y="4"/>
                  <a:pt x="428" y="4"/>
                </a:cubicBezTo>
                <a:cubicBezTo>
                  <a:pt x="429" y="5"/>
                  <a:pt x="432" y="5"/>
                  <a:pt x="433" y="5"/>
                </a:cubicBezTo>
                <a:cubicBezTo>
                  <a:pt x="434" y="5"/>
                  <a:pt x="431" y="5"/>
                  <a:pt x="431" y="4"/>
                </a:cubicBezTo>
                <a:cubicBezTo>
                  <a:pt x="432" y="4"/>
                  <a:pt x="438" y="5"/>
                  <a:pt x="438" y="5"/>
                </a:cubicBezTo>
                <a:cubicBezTo>
                  <a:pt x="442" y="6"/>
                  <a:pt x="445" y="6"/>
                  <a:pt x="453" y="7"/>
                </a:cubicBezTo>
                <a:cubicBezTo>
                  <a:pt x="453" y="7"/>
                  <a:pt x="452" y="7"/>
                  <a:pt x="451" y="7"/>
                </a:cubicBezTo>
                <a:cubicBezTo>
                  <a:pt x="451" y="7"/>
                  <a:pt x="453" y="7"/>
                  <a:pt x="453" y="7"/>
                </a:cubicBezTo>
                <a:cubicBezTo>
                  <a:pt x="452" y="8"/>
                  <a:pt x="450" y="7"/>
                  <a:pt x="447" y="6"/>
                </a:cubicBezTo>
                <a:cubicBezTo>
                  <a:pt x="447" y="7"/>
                  <a:pt x="447" y="7"/>
                  <a:pt x="447" y="7"/>
                </a:cubicBezTo>
                <a:cubicBezTo>
                  <a:pt x="448" y="7"/>
                  <a:pt x="453" y="8"/>
                  <a:pt x="453" y="9"/>
                </a:cubicBezTo>
                <a:cubicBezTo>
                  <a:pt x="454" y="8"/>
                  <a:pt x="456" y="7"/>
                  <a:pt x="453" y="6"/>
                </a:cubicBezTo>
                <a:cubicBezTo>
                  <a:pt x="454" y="6"/>
                  <a:pt x="457" y="7"/>
                  <a:pt x="455" y="6"/>
                </a:cubicBezTo>
                <a:cubicBezTo>
                  <a:pt x="456" y="6"/>
                  <a:pt x="458" y="7"/>
                  <a:pt x="460" y="7"/>
                </a:cubicBezTo>
                <a:cubicBezTo>
                  <a:pt x="460" y="7"/>
                  <a:pt x="459" y="7"/>
                  <a:pt x="458" y="6"/>
                </a:cubicBezTo>
                <a:cubicBezTo>
                  <a:pt x="460" y="6"/>
                  <a:pt x="465" y="7"/>
                  <a:pt x="465" y="6"/>
                </a:cubicBezTo>
                <a:cubicBezTo>
                  <a:pt x="466" y="7"/>
                  <a:pt x="466" y="7"/>
                  <a:pt x="465" y="7"/>
                </a:cubicBezTo>
                <a:cubicBezTo>
                  <a:pt x="466" y="7"/>
                  <a:pt x="469" y="8"/>
                  <a:pt x="468" y="8"/>
                </a:cubicBezTo>
                <a:cubicBezTo>
                  <a:pt x="466" y="8"/>
                  <a:pt x="466" y="8"/>
                  <a:pt x="463" y="7"/>
                </a:cubicBezTo>
                <a:cubicBezTo>
                  <a:pt x="463" y="8"/>
                  <a:pt x="464" y="8"/>
                  <a:pt x="464" y="8"/>
                </a:cubicBezTo>
                <a:cubicBezTo>
                  <a:pt x="468" y="9"/>
                  <a:pt x="467" y="8"/>
                  <a:pt x="470" y="9"/>
                </a:cubicBezTo>
                <a:cubicBezTo>
                  <a:pt x="470" y="8"/>
                  <a:pt x="473" y="8"/>
                  <a:pt x="477" y="9"/>
                </a:cubicBezTo>
                <a:cubicBezTo>
                  <a:pt x="476" y="10"/>
                  <a:pt x="474" y="9"/>
                  <a:pt x="471" y="9"/>
                </a:cubicBezTo>
                <a:cubicBezTo>
                  <a:pt x="472" y="9"/>
                  <a:pt x="472" y="10"/>
                  <a:pt x="472" y="10"/>
                </a:cubicBezTo>
                <a:cubicBezTo>
                  <a:pt x="473" y="10"/>
                  <a:pt x="475" y="10"/>
                  <a:pt x="476" y="10"/>
                </a:cubicBezTo>
                <a:cubicBezTo>
                  <a:pt x="478" y="10"/>
                  <a:pt x="478" y="11"/>
                  <a:pt x="478" y="11"/>
                </a:cubicBezTo>
                <a:cubicBezTo>
                  <a:pt x="479" y="11"/>
                  <a:pt x="481" y="11"/>
                  <a:pt x="483" y="12"/>
                </a:cubicBezTo>
                <a:cubicBezTo>
                  <a:pt x="483" y="11"/>
                  <a:pt x="484" y="11"/>
                  <a:pt x="482" y="11"/>
                </a:cubicBezTo>
                <a:cubicBezTo>
                  <a:pt x="483" y="10"/>
                  <a:pt x="485" y="11"/>
                  <a:pt x="484" y="12"/>
                </a:cubicBezTo>
                <a:cubicBezTo>
                  <a:pt x="485" y="12"/>
                  <a:pt x="486" y="11"/>
                  <a:pt x="487" y="12"/>
                </a:cubicBezTo>
                <a:cubicBezTo>
                  <a:pt x="487" y="12"/>
                  <a:pt x="485" y="10"/>
                  <a:pt x="490" y="11"/>
                </a:cubicBezTo>
                <a:cubicBezTo>
                  <a:pt x="490" y="10"/>
                  <a:pt x="485" y="10"/>
                  <a:pt x="484" y="9"/>
                </a:cubicBezTo>
                <a:cubicBezTo>
                  <a:pt x="482" y="9"/>
                  <a:pt x="481" y="9"/>
                  <a:pt x="482" y="9"/>
                </a:cubicBezTo>
                <a:cubicBezTo>
                  <a:pt x="480" y="9"/>
                  <a:pt x="481" y="9"/>
                  <a:pt x="478" y="8"/>
                </a:cubicBezTo>
                <a:cubicBezTo>
                  <a:pt x="478" y="8"/>
                  <a:pt x="482" y="9"/>
                  <a:pt x="481" y="7"/>
                </a:cubicBezTo>
                <a:cubicBezTo>
                  <a:pt x="484" y="8"/>
                  <a:pt x="482" y="8"/>
                  <a:pt x="482" y="8"/>
                </a:cubicBezTo>
                <a:cubicBezTo>
                  <a:pt x="486" y="9"/>
                  <a:pt x="486" y="9"/>
                  <a:pt x="489" y="9"/>
                </a:cubicBezTo>
                <a:cubicBezTo>
                  <a:pt x="489" y="9"/>
                  <a:pt x="487" y="9"/>
                  <a:pt x="487" y="8"/>
                </a:cubicBezTo>
                <a:cubicBezTo>
                  <a:pt x="491" y="9"/>
                  <a:pt x="493" y="10"/>
                  <a:pt x="496" y="11"/>
                </a:cubicBezTo>
                <a:cubicBezTo>
                  <a:pt x="495" y="11"/>
                  <a:pt x="495" y="10"/>
                  <a:pt x="495" y="11"/>
                </a:cubicBezTo>
                <a:cubicBezTo>
                  <a:pt x="496" y="11"/>
                  <a:pt x="499" y="12"/>
                  <a:pt x="499" y="11"/>
                </a:cubicBezTo>
                <a:cubicBezTo>
                  <a:pt x="500" y="12"/>
                  <a:pt x="500" y="12"/>
                  <a:pt x="501" y="13"/>
                </a:cubicBezTo>
                <a:cubicBezTo>
                  <a:pt x="505" y="13"/>
                  <a:pt x="510" y="15"/>
                  <a:pt x="512" y="16"/>
                </a:cubicBezTo>
                <a:cubicBezTo>
                  <a:pt x="514" y="17"/>
                  <a:pt x="512" y="15"/>
                  <a:pt x="510" y="14"/>
                </a:cubicBezTo>
                <a:cubicBezTo>
                  <a:pt x="510" y="14"/>
                  <a:pt x="516" y="16"/>
                  <a:pt x="514" y="16"/>
                </a:cubicBezTo>
                <a:cubicBezTo>
                  <a:pt x="516" y="17"/>
                  <a:pt x="519" y="18"/>
                  <a:pt x="520" y="18"/>
                </a:cubicBezTo>
                <a:cubicBezTo>
                  <a:pt x="519" y="17"/>
                  <a:pt x="518" y="17"/>
                  <a:pt x="517" y="17"/>
                </a:cubicBezTo>
                <a:cubicBezTo>
                  <a:pt x="520" y="17"/>
                  <a:pt x="527" y="19"/>
                  <a:pt x="532" y="21"/>
                </a:cubicBezTo>
                <a:cubicBezTo>
                  <a:pt x="529" y="19"/>
                  <a:pt x="537" y="22"/>
                  <a:pt x="537" y="22"/>
                </a:cubicBezTo>
                <a:cubicBezTo>
                  <a:pt x="539" y="22"/>
                  <a:pt x="538" y="23"/>
                  <a:pt x="540" y="23"/>
                </a:cubicBezTo>
                <a:cubicBezTo>
                  <a:pt x="539" y="23"/>
                  <a:pt x="538" y="23"/>
                  <a:pt x="536" y="22"/>
                </a:cubicBezTo>
                <a:cubicBezTo>
                  <a:pt x="536" y="23"/>
                  <a:pt x="543" y="25"/>
                  <a:pt x="545" y="25"/>
                </a:cubicBezTo>
                <a:cubicBezTo>
                  <a:pt x="545" y="25"/>
                  <a:pt x="542" y="25"/>
                  <a:pt x="540" y="24"/>
                </a:cubicBezTo>
                <a:cubicBezTo>
                  <a:pt x="543" y="24"/>
                  <a:pt x="547" y="25"/>
                  <a:pt x="551" y="27"/>
                </a:cubicBezTo>
                <a:cubicBezTo>
                  <a:pt x="551" y="27"/>
                  <a:pt x="550" y="27"/>
                  <a:pt x="552" y="28"/>
                </a:cubicBezTo>
                <a:cubicBezTo>
                  <a:pt x="551" y="28"/>
                  <a:pt x="549" y="26"/>
                  <a:pt x="549" y="27"/>
                </a:cubicBezTo>
                <a:cubicBezTo>
                  <a:pt x="550" y="28"/>
                  <a:pt x="552" y="28"/>
                  <a:pt x="552" y="29"/>
                </a:cubicBezTo>
                <a:cubicBezTo>
                  <a:pt x="554" y="30"/>
                  <a:pt x="550" y="28"/>
                  <a:pt x="551" y="29"/>
                </a:cubicBezTo>
                <a:cubicBezTo>
                  <a:pt x="555" y="29"/>
                  <a:pt x="555" y="30"/>
                  <a:pt x="558" y="30"/>
                </a:cubicBezTo>
                <a:cubicBezTo>
                  <a:pt x="562" y="32"/>
                  <a:pt x="569" y="34"/>
                  <a:pt x="569" y="35"/>
                </a:cubicBezTo>
                <a:cubicBezTo>
                  <a:pt x="571" y="36"/>
                  <a:pt x="570" y="35"/>
                  <a:pt x="571" y="35"/>
                </a:cubicBezTo>
                <a:cubicBezTo>
                  <a:pt x="572" y="36"/>
                  <a:pt x="575" y="37"/>
                  <a:pt x="573" y="37"/>
                </a:cubicBezTo>
                <a:cubicBezTo>
                  <a:pt x="575" y="38"/>
                  <a:pt x="575" y="38"/>
                  <a:pt x="577" y="39"/>
                </a:cubicBezTo>
                <a:cubicBezTo>
                  <a:pt x="577" y="39"/>
                  <a:pt x="575" y="39"/>
                  <a:pt x="576" y="39"/>
                </a:cubicBezTo>
                <a:cubicBezTo>
                  <a:pt x="578" y="40"/>
                  <a:pt x="578" y="39"/>
                  <a:pt x="579" y="39"/>
                </a:cubicBezTo>
                <a:cubicBezTo>
                  <a:pt x="579" y="38"/>
                  <a:pt x="576" y="38"/>
                  <a:pt x="576" y="38"/>
                </a:cubicBezTo>
                <a:cubicBezTo>
                  <a:pt x="576" y="37"/>
                  <a:pt x="580" y="39"/>
                  <a:pt x="579" y="39"/>
                </a:cubicBezTo>
                <a:cubicBezTo>
                  <a:pt x="581" y="40"/>
                  <a:pt x="581" y="40"/>
                  <a:pt x="583" y="40"/>
                </a:cubicBezTo>
                <a:cubicBezTo>
                  <a:pt x="586" y="42"/>
                  <a:pt x="586" y="42"/>
                  <a:pt x="589" y="44"/>
                </a:cubicBezTo>
                <a:cubicBezTo>
                  <a:pt x="587" y="43"/>
                  <a:pt x="587" y="42"/>
                  <a:pt x="586" y="42"/>
                </a:cubicBezTo>
                <a:cubicBezTo>
                  <a:pt x="585" y="40"/>
                  <a:pt x="593" y="44"/>
                  <a:pt x="594" y="45"/>
                </a:cubicBezTo>
                <a:cubicBezTo>
                  <a:pt x="594" y="45"/>
                  <a:pt x="591" y="43"/>
                  <a:pt x="590" y="43"/>
                </a:cubicBezTo>
                <a:cubicBezTo>
                  <a:pt x="592" y="45"/>
                  <a:pt x="596" y="46"/>
                  <a:pt x="598" y="48"/>
                </a:cubicBezTo>
                <a:cubicBezTo>
                  <a:pt x="600" y="49"/>
                  <a:pt x="597" y="46"/>
                  <a:pt x="599" y="47"/>
                </a:cubicBezTo>
                <a:cubicBezTo>
                  <a:pt x="600" y="48"/>
                  <a:pt x="601" y="49"/>
                  <a:pt x="603" y="50"/>
                </a:cubicBezTo>
                <a:cubicBezTo>
                  <a:pt x="603" y="50"/>
                  <a:pt x="606" y="52"/>
                  <a:pt x="606" y="51"/>
                </a:cubicBezTo>
                <a:cubicBezTo>
                  <a:pt x="612" y="54"/>
                  <a:pt x="615" y="56"/>
                  <a:pt x="620" y="59"/>
                </a:cubicBezTo>
                <a:cubicBezTo>
                  <a:pt x="619" y="58"/>
                  <a:pt x="619" y="59"/>
                  <a:pt x="619" y="59"/>
                </a:cubicBezTo>
                <a:cubicBezTo>
                  <a:pt x="624" y="60"/>
                  <a:pt x="634" y="67"/>
                  <a:pt x="640" y="71"/>
                </a:cubicBezTo>
                <a:cubicBezTo>
                  <a:pt x="642" y="72"/>
                  <a:pt x="641" y="71"/>
                  <a:pt x="643" y="73"/>
                </a:cubicBezTo>
                <a:cubicBezTo>
                  <a:pt x="643" y="73"/>
                  <a:pt x="643" y="73"/>
                  <a:pt x="644" y="73"/>
                </a:cubicBezTo>
                <a:cubicBezTo>
                  <a:pt x="644" y="73"/>
                  <a:pt x="643" y="72"/>
                  <a:pt x="642" y="72"/>
                </a:cubicBezTo>
                <a:cubicBezTo>
                  <a:pt x="645" y="73"/>
                  <a:pt x="651" y="78"/>
                  <a:pt x="653" y="78"/>
                </a:cubicBezTo>
                <a:cubicBezTo>
                  <a:pt x="655" y="80"/>
                  <a:pt x="658" y="83"/>
                  <a:pt x="661" y="84"/>
                </a:cubicBezTo>
                <a:cubicBezTo>
                  <a:pt x="665" y="87"/>
                  <a:pt x="675" y="94"/>
                  <a:pt x="680" y="98"/>
                </a:cubicBezTo>
                <a:cubicBezTo>
                  <a:pt x="680" y="98"/>
                  <a:pt x="679" y="97"/>
                  <a:pt x="679" y="98"/>
                </a:cubicBezTo>
                <a:cubicBezTo>
                  <a:pt x="681" y="99"/>
                  <a:pt x="682" y="100"/>
                  <a:pt x="684" y="102"/>
                </a:cubicBezTo>
                <a:cubicBezTo>
                  <a:pt x="685" y="102"/>
                  <a:pt x="683" y="101"/>
                  <a:pt x="684" y="101"/>
                </a:cubicBezTo>
                <a:cubicBezTo>
                  <a:pt x="688" y="104"/>
                  <a:pt x="693" y="109"/>
                  <a:pt x="699" y="114"/>
                </a:cubicBezTo>
                <a:cubicBezTo>
                  <a:pt x="698" y="114"/>
                  <a:pt x="698" y="114"/>
                  <a:pt x="699" y="115"/>
                </a:cubicBezTo>
                <a:cubicBezTo>
                  <a:pt x="701" y="117"/>
                  <a:pt x="702" y="118"/>
                  <a:pt x="703" y="118"/>
                </a:cubicBezTo>
                <a:cubicBezTo>
                  <a:pt x="705" y="120"/>
                  <a:pt x="704" y="119"/>
                  <a:pt x="705" y="120"/>
                </a:cubicBezTo>
                <a:cubicBezTo>
                  <a:pt x="707" y="122"/>
                  <a:pt x="704" y="119"/>
                  <a:pt x="705" y="119"/>
                </a:cubicBezTo>
                <a:cubicBezTo>
                  <a:pt x="707" y="121"/>
                  <a:pt x="707" y="121"/>
                  <a:pt x="709" y="123"/>
                </a:cubicBezTo>
                <a:cubicBezTo>
                  <a:pt x="705" y="121"/>
                  <a:pt x="715" y="129"/>
                  <a:pt x="718" y="132"/>
                </a:cubicBezTo>
                <a:cubicBezTo>
                  <a:pt x="716" y="131"/>
                  <a:pt x="717" y="131"/>
                  <a:pt x="716" y="129"/>
                </a:cubicBezTo>
                <a:cubicBezTo>
                  <a:pt x="716" y="129"/>
                  <a:pt x="717" y="130"/>
                  <a:pt x="717" y="130"/>
                </a:cubicBezTo>
                <a:cubicBezTo>
                  <a:pt x="722" y="135"/>
                  <a:pt x="722" y="134"/>
                  <a:pt x="723" y="137"/>
                </a:cubicBezTo>
                <a:cubicBezTo>
                  <a:pt x="724" y="138"/>
                  <a:pt x="723" y="136"/>
                  <a:pt x="724" y="136"/>
                </a:cubicBezTo>
                <a:cubicBezTo>
                  <a:pt x="727" y="139"/>
                  <a:pt x="727" y="140"/>
                  <a:pt x="728" y="141"/>
                </a:cubicBezTo>
                <a:cubicBezTo>
                  <a:pt x="729" y="142"/>
                  <a:pt x="732" y="144"/>
                  <a:pt x="732" y="145"/>
                </a:cubicBezTo>
                <a:cubicBezTo>
                  <a:pt x="732" y="146"/>
                  <a:pt x="735" y="148"/>
                  <a:pt x="734" y="148"/>
                </a:cubicBezTo>
                <a:cubicBezTo>
                  <a:pt x="736" y="149"/>
                  <a:pt x="736" y="149"/>
                  <a:pt x="737" y="150"/>
                </a:cubicBezTo>
                <a:cubicBezTo>
                  <a:pt x="738" y="150"/>
                  <a:pt x="735" y="148"/>
                  <a:pt x="734" y="147"/>
                </a:cubicBezTo>
                <a:cubicBezTo>
                  <a:pt x="736" y="147"/>
                  <a:pt x="734" y="144"/>
                  <a:pt x="736" y="144"/>
                </a:cubicBezTo>
                <a:cubicBezTo>
                  <a:pt x="739" y="150"/>
                  <a:pt x="741" y="155"/>
                  <a:pt x="745" y="161"/>
                </a:cubicBezTo>
                <a:cubicBezTo>
                  <a:pt x="747" y="163"/>
                  <a:pt x="742" y="157"/>
                  <a:pt x="747" y="162"/>
                </a:cubicBezTo>
                <a:cubicBezTo>
                  <a:pt x="747" y="161"/>
                  <a:pt x="745" y="159"/>
                  <a:pt x="746" y="160"/>
                </a:cubicBezTo>
                <a:cubicBezTo>
                  <a:pt x="744" y="157"/>
                  <a:pt x="744" y="158"/>
                  <a:pt x="743" y="156"/>
                </a:cubicBezTo>
                <a:cubicBezTo>
                  <a:pt x="743" y="156"/>
                  <a:pt x="745" y="158"/>
                  <a:pt x="746" y="159"/>
                </a:cubicBezTo>
                <a:cubicBezTo>
                  <a:pt x="746" y="159"/>
                  <a:pt x="745" y="156"/>
                  <a:pt x="747" y="158"/>
                </a:cubicBezTo>
                <a:cubicBezTo>
                  <a:pt x="746" y="156"/>
                  <a:pt x="744" y="153"/>
                  <a:pt x="745" y="154"/>
                </a:cubicBezTo>
                <a:cubicBezTo>
                  <a:pt x="747" y="156"/>
                  <a:pt x="748" y="158"/>
                  <a:pt x="749" y="159"/>
                </a:cubicBezTo>
                <a:cubicBezTo>
                  <a:pt x="749" y="160"/>
                  <a:pt x="752" y="165"/>
                  <a:pt x="750" y="164"/>
                </a:cubicBezTo>
                <a:cubicBezTo>
                  <a:pt x="752" y="166"/>
                  <a:pt x="751" y="167"/>
                  <a:pt x="751" y="167"/>
                </a:cubicBezTo>
                <a:cubicBezTo>
                  <a:pt x="753" y="170"/>
                  <a:pt x="756" y="173"/>
                  <a:pt x="757" y="174"/>
                </a:cubicBezTo>
                <a:cubicBezTo>
                  <a:pt x="757" y="173"/>
                  <a:pt x="755" y="172"/>
                  <a:pt x="754" y="170"/>
                </a:cubicBezTo>
                <a:cubicBezTo>
                  <a:pt x="754" y="168"/>
                  <a:pt x="759" y="172"/>
                  <a:pt x="756" y="168"/>
                </a:cubicBezTo>
                <a:cubicBezTo>
                  <a:pt x="757" y="169"/>
                  <a:pt x="757" y="170"/>
                  <a:pt x="759" y="173"/>
                </a:cubicBezTo>
                <a:cubicBezTo>
                  <a:pt x="759" y="174"/>
                  <a:pt x="757" y="173"/>
                  <a:pt x="760" y="177"/>
                </a:cubicBezTo>
                <a:cubicBezTo>
                  <a:pt x="759" y="176"/>
                  <a:pt x="759" y="175"/>
                  <a:pt x="758" y="175"/>
                </a:cubicBezTo>
                <a:cubicBezTo>
                  <a:pt x="760" y="177"/>
                  <a:pt x="760" y="179"/>
                  <a:pt x="762" y="181"/>
                </a:cubicBezTo>
                <a:cubicBezTo>
                  <a:pt x="762" y="182"/>
                  <a:pt x="762" y="181"/>
                  <a:pt x="764" y="182"/>
                </a:cubicBezTo>
                <a:cubicBezTo>
                  <a:pt x="765" y="184"/>
                  <a:pt x="766" y="187"/>
                  <a:pt x="767" y="186"/>
                </a:cubicBezTo>
                <a:cubicBezTo>
                  <a:pt x="768" y="186"/>
                  <a:pt x="765" y="183"/>
                  <a:pt x="764" y="182"/>
                </a:cubicBezTo>
                <a:cubicBezTo>
                  <a:pt x="762" y="178"/>
                  <a:pt x="767" y="183"/>
                  <a:pt x="764" y="178"/>
                </a:cubicBezTo>
                <a:cubicBezTo>
                  <a:pt x="766" y="180"/>
                  <a:pt x="766" y="181"/>
                  <a:pt x="766" y="179"/>
                </a:cubicBezTo>
                <a:cubicBezTo>
                  <a:pt x="767" y="180"/>
                  <a:pt x="768" y="181"/>
                  <a:pt x="768" y="181"/>
                </a:cubicBezTo>
                <a:cubicBezTo>
                  <a:pt x="770" y="185"/>
                  <a:pt x="768" y="190"/>
                  <a:pt x="774" y="194"/>
                </a:cubicBezTo>
                <a:cubicBezTo>
                  <a:pt x="773" y="192"/>
                  <a:pt x="774" y="192"/>
                  <a:pt x="776" y="194"/>
                </a:cubicBezTo>
                <a:cubicBezTo>
                  <a:pt x="775" y="192"/>
                  <a:pt x="774" y="188"/>
                  <a:pt x="776" y="190"/>
                </a:cubicBezTo>
                <a:cubicBezTo>
                  <a:pt x="782" y="200"/>
                  <a:pt x="774" y="198"/>
                  <a:pt x="781" y="209"/>
                </a:cubicBezTo>
                <a:cubicBezTo>
                  <a:pt x="782" y="211"/>
                  <a:pt x="782" y="210"/>
                  <a:pt x="784" y="211"/>
                </a:cubicBezTo>
                <a:cubicBezTo>
                  <a:pt x="782" y="207"/>
                  <a:pt x="785" y="207"/>
                  <a:pt x="785" y="203"/>
                </a:cubicBezTo>
                <a:cubicBezTo>
                  <a:pt x="789" y="210"/>
                  <a:pt x="784" y="206"/>
                  <a:pt x="788" y="212"/>
                </a:cubicBezTo>
                <a:cubicBezTo>
                  <a:pt x="786" y="212"/>
                  <a:pt x="788" y="216"/>
                  <a:pt x="786" y="217"/>
                </a:cubicBezTo>
                <a:cubicBezTo>
                  <a:pt x="787" y="218"/>
                  <a:pt x="788" y="218"/>
                  <a:pt x="789" y="220"/>
                </a:cubicBezTo>
                <a:cubicBezTo>
                  <a:pt x="788" y="220"/>
                  <a:pt x="787" y="218"/>
                  <a:pt x="787" y="219"/>
                </a:cubicBezTo>
                <a:cubicBezTo>
                  <a:pt x="788" y="221"/>
                  <a:pt x="789" y="223"/>
                  <a:pt x="791" y="226"/>
                </a:cubicBezTo>
                <a:cubicBezTo>
                  <a:pt x="793" y="227"/>
                  <a:pt x="790" y="222"/>
                  <a:pt x="793" y="224"/>
                </a:cubicBezTo>
                <a:cubicBezTo>
                  <a:pt x="792" y="220"/>
                  <a:pt x="793" y="220"/>
                  <a:pt x="795" y="221"/>
                </a:cubicBezTo>
                <a:cubicBezTo>
                  <a:pt x="798" y="227"/>
                  <a:pt x="796" y="231"/>
                  <a:pt x="795" y="230"/>
                </a:cubicBezTo>
                <a:cubicBezTo>
                  <a:pt x="795" y="231"/>
                  <a:pt x="796" y="233"/>
                  <a:pt x="796" y="234"/>
                </a:cubicBezTo>
                <a:cubicBezTo>
                  <a:pt x="793" y="231"/>
                  <a:pt x="796" y="239"/>
                  <a:pt x="792" y="235"/>
                </a:cubicBezTo>
                <a:cubicBezTo>
                  <a:pt x="794" y="238"/>
                  <a:pt x="793" y="237"/>
                  <a:pt x="792" y="236"/>
                </a:cubicBezTo>
                <a:cubicBezTo>
                  <a:pt x="794" y="240"/>
                  <a:pt x="794" y="243"/>
                  <a:pt x="797" y="248"/>
                </a:cubicBezTo>
                <a:cubicBezTo>
                  <a:pt x="797" y="246"/>
                  <a:pt x="797" y="245"/>
                  <a:pt x="799" y="248"/>
                </a:cubicBezTo>
                <a:cubicBezTo>
                  <a:pt x="799" y="247"/>
                  <a:pt x="798" y="246"/>
                  <a:pt x="798" y="245"/>
                </a:cubicBezTo>
                <a:cubicBezTo>
                  <a:pt x="798" y="244"/>
                  <a:pt x="799" y="247"/>
                  <a:pt x="800" y="247"/>
                </a:cubicBezTo>
                <a:cubicBezTo>
                  <a:pt x="800" y="246"/>
                  <a:pt x="799" y="246"/>
                  <a:pt x="798" y="244"/>
                </a:cubicBezTo>
                <a:cubicBezTo>
                  <a:pt x="799" y="244"/>
                  <a:pt x="800" y="246"/>
                  <a:pt x="800" y="246"/>
                </a:cubicBezTo>
                <a:cubicBezTo>
                  <a:pt x="802" y="250"/>
                  <a:pt x="800" y="249"/>
                  <a:pt x="801" y="252"/>
                </a:cubicBezTo>
                <a:cubicBezTo>
                  <a:pt x="799" y="250"/>
                  <a:pt x="800" y="252"/>
                  <a:pt x="799" y="251"/>
                </a:cubicBezTo>
                <a:cubicBezTo>
                  <a:pt x="800" y="252"/>
                  <a:pt x="801" y="254"/>
                  <a:pt x="802" y="256"/>
                </a:cubicBezTo>
                <a:cubicBezTo>
                  <a:pt x="800" y="254"/>
                  <a:pt x="800" y="256"/>
                  <a:pt x="799" y="255"/>
                </a:cubicBezTo>
                <a:cubicBezTo>
                  <a:pt x="799" y="256"/>
                  <a:pt x="800" y="257"/>
                  <a:pt x="800" y="258"/>
                </a:cubicBezTo>
                <a:cubicBezTo>
                  <a:pt x="798" y="257"/>
                  <a:pt x="797" y="261"/>
                  <a:pt x="794" y="257"/>
                </a:cubicBezTo>
                <a:cubicBezTo>
                  <a:pt x="794" y="258"/>
                  <a:pt x="795" y="260"/>
                  <a:pt x="794" y="260"/>
                </a:cubicBezTo>
                <a:cubicBezTo>
                  <a:pt x="792" y="255"/>
                  <a:pt x="791" y="256"/>
                  <a:pt x="790" y="256"/>
                </a:cubicBezTo>
                <a:cubicBezTo>
                  <a:pt x="792" y="259"/>
                  <a:pt x="794" y="261"/>
                  <a:pt x="795" y="265"/>
                </a:cubicBezTo>
                <a:cubicBezTo>
                  <a:pt x="793" y="262"/>
                  <a:pt x="795" y="266"/>
                  <a:pt x="793" y="262"/>
                </a:cubicBezTo>
                <a:cubicBezTo>
                  <a:pt x="792" y="267"/>
                  <a:pt x="790" y="268"/>
                  <a:pt x="787" y="266"/>
                </a:cubicBezTo>
                <a:cubicBezTo>
                  <a:pt x="786" y="263"/>
                  <a:pt x="784" y="260"/>
                  <a:pt x="784" y="259"/>
                </a:cubicBezTo>
                <a:cubicBezTo>
                  <a:pt x="784" y="258"/>
                  <a:pt x="783" y="258"/>
                  <a:pt x="783" y="257"/>
                </a:cubicBezTo>
                <a:cubicBezTo>
                  <a:pt x="783" y="257"/>
                  <a:pt x="783" y="258"/>
                  <a:pt x="784" y="259"/>
                </a:cubicBezTo>
                <a:cubicBezTo>
                  <a:pt x="783" y="258"/>
                  <a:pt x="782" y="256"/>
                  <a:pt x="782" y="255"/>
                </a:cubicBezTo>
                <a:close/>
                <a:moveTo>
                  <a:pt x="340" y="50"/>
                </a:moveTo>
                <a:cubicBezTo>
                  <a:pt x="338" y="51"/>
                  <a:pt x="336" y="51"/>
                  <a:pt x="336" y="51"/>
                </a:cubicBezTo>
                <a:cubicBezTo>
                  <a:pt x="338" y="51"/>
                  <a:pt x="340" y="51"/>
                  <a:pt x="340" y="50"/>
                </a:cubicBezTo>
                <a:close/>
                <a:moveTo>
                  <a:pt x="236" y="74"/>
                </a:moveTo>
                <a:cubicBezTo>
                  <a:pt x="236" y="74"/>
                  <a:pt x="235" y="75"/>
                  <a:pt x="235" y="74"/>
                </a:cubicBezTo>
                <a:cubicBezTo>
                  <a:pt x="234" y="75"/>
                  <a:pt x="233" y="75"/>
                  <a:pt x="233" y="76"/>
                </a:cubicBezTo>
                <a:cubicBezTo>
                  <a:pt x="236" y="75"/>
                  <a:pt x="230" y="77"/>
                  <a:pt x="232" y="77"/>
                </a:cubicBezTo>
                <a:cubicBezTo>
                  <a:pt x="234" y="76"/>
                  <a:pt x="235" y="75"/>
                  <a:pt x="236" y="74"/>
                </a:cubicBezTo>
                <a:close/>
                <a:moveTo>
                  <a:pt x="231" y="76"/>
                </a:moveTo>
                <a:cubicBezTo>
                  <a:pt x="232" y="75"/>
                  <a:pt x="233" y="76"/>
                  <a:pt x="234" y="74"/>
                </a:cubicBezTo>
                <a:cubicBezTo>
                  <a:pt x="234" y="75"/>
                  <a:pt x="236" y="72"/>
                  <a:pt x="237" y="71"/>
                </a:cubicBezTo>
                <a:cubicBezTo>
                  <a:pt x="233" y="73"/>
                  <a:pt x="233" y="74"/>
                  <a:pt x="231" y="76"/>
                </a:cubicBezTo>
                <a:close/>
                <a:moveTo>
                  <a:pt x="162" y="116"/>
                </a:moveTo>
                <a:cubicBezTo>
                  <a:pt x="164" y="115"/>
                  <a:pt x="164" y="115"/>
                  <a:pt x="164" y="115"/>
                </a:cubicBezTo>
                <a:cubicBezTo>
                  <a:pt x="162" y="115"/>
                  <a:pt x="165" y="114"/>
                  <a:pt x="167" y="112"/>
                </a:cubicBezTo>
                <a:cubicBezTo>
                  <a:pt x="165" y="113"/>
                  <a:pt x="164" y="114"/>
                  <a:pt x="164" y="114"/>
                </a:cubicBezTo>
                <a:cubicBezTo>
                  <a:pt x="167" y="111"/>
                  <a:pt x="164" y="113"/>
                  <a:pt x="165" y="111"/>
                </a:cubicBezTo>
                <a:cubicBezTo>
                  <a:pt x="164" y="112"/>
                  <a:pt x="162" y="113"/>
                  <a:pt x="162" y="114"/>
                </a:cubicBezTo>
                <a:cubicBezTo>
                  <a:pt x="168" y="110"/>
                  <a:pt x="160" y="115"/>
                  <a:pt x="162" y="114"/>
                </a:cubicBezTo>
                <a:cubicBezTo>
                  <a:pt x="166" y="112"/>
                  <a:pt x="161" y="116"/>
                  <a:pt x="162" y="116"/>
                </a:cubicBezTo>
                <a:close/>
                <a:moveTo>
                  <a:pt x="132" y="113"/>
                </a:moveTo>
                <a:cubicBezTo>
                  <a:pt x="134" y="112"/>
                  <a:pt x="135" y="111"/>
                  <a:pt x="134" y="111"/>
                </a:cubicBezTo>
                <a:cubicBezTo>
                  <a:pt x="132" y="113"/>
                  <a:pt x="132" y="113"/>
                  <a:pt x="132" y="113"/>
                </a:cubicBezTo>
                <a:close/>
                <a:moveTo>
                  <a:pt x="788" y="254"/>
                </a:moveTo>
                <a:cubicBezTo>
                  <a:pt x="788" y="256"/>
                  <a:pt x="790" y="259"/>
                  <a:pt x="791" y="260"/>
                </a:cubicBezTo>
                <a:cubicBezTo>
                  <a:pt x="790" y="258"/>
                  <a:pt x="789" y="255"/>
                  <a:pt x="788" y="254"/>
                </a:cubicBezTo>
                <a:close/>
                <a:moveTo>
                  <a:pt x="792" y="242"/>
                </a:moveTo>
                <a:cubicBezTo>
                  <a:pt x="793" y="245"/>
                  <a:pt x="794" y="247"/>
                  <a:pt x="796" y="250"/>
                </a:cubicBezTo>
                <a:cubicBezTo>
                  <a:pt x="797" y="249"/>
                  <a:pt x="792" y="240"/>
                  <a:pt x="790" y="237"/>
                </a:cubicBezTo>
                <a:cubicBezTo>
                  <a:pt x="790" y="239"/>
                  <a:pt x="794" y="244"/>
                  <a:pt x="795" y="246"/>
                </a:cubicBezTo>
                <a:cubicBezTo>
                  <a:pt x="794" y="246"/>
                  <a:pt x="793" y="243"/>
                  <a:pt x="792" y="242"/>
                </a:cubicBezTo>
                <a:close/>
                <a:moveTo>
                  <a:pt x="787" y="245"/>
                </a:moveTo>
                <a:cubicBezTo>
                  <a:pt x="787" y="245"/>
                  <a:pt x="787" y="247"/>
                  <a:pt x="786" y="246"/>
                </a:cubicBezTo>
                <a:cubicBezTo>
                  <a:pt x="788" y="248"/>
                  <a:pt x="789" y="252"/>
                  <a:pt x="790" y="253"/>
                </a:cubicBezTo>
                <a:cubicBezTo>
                  <a:pt x="789" y="250"/>
                  <a:pt x="788" y="247"/>
                  <a:pt x="787" y="245"/>
                </a:cubicBezTo>
                <a:close/>
                <a:moveTo>
                  <a:pt x="779" y="256"/>
                </a:moveTo>
                <a:cubicBezTo>
                  <a:pt x="779" y="256"/>
                  <a:pt x="776" y="252"/>
                  <a:pt x="777" y="255"/>
                </a:cubicBezTo>
                <a:cubicBezTo>
                  <a:pt x="778" y="255"/>
                  <a:pt x="778" y="255"/>
                  <a:pt x="779" y="257"/>
                </a:cubicBezTo>
                <a:cubicBezTo>
                  <a:pt x="779" y="258"/>
                  <a:pt x="779" y="258"/>
                  <a:pt x="779" y="258"/>
                </a:cubicBezTo>
                <a:cubicBezTo>
                  <a:pt x="780" y="258"/>
                  <a:pt x="780" y="258"/>
                  <a:pt x="779" y="256"/>
                </a:cubicBezTo>
                <a:close/>
                <a:moveTo>
                  <a:pt x="785" y="244"/>
                </a:moveTo>
                <a:cubicBezTo>
                  <a:pt x="787" y="249"/>
                  <a:pt x="783" y="241"/>
                  <a:pt x="784" y="244"/>
                </a:cubicBezTo>
                <a:cubicBezTo>
                  <a:pt x="786" y="246"/>
                  <a:pt x="784" y="246"/>
                  <a:pt x="785" y="247"/>
                </a:cubicBezTo>
                <a:cubicBezTo>
                  <a:pt x="785" y="246"/>
                  <a:pt x="787" y="249"/>
                  <a:pt x="787" y="249"/>
                </a:cubicBezTo>
                <a:cubicBezTo>
                  <a:pt x="786" y="247"/>
                  <a:pt x="786" y="245"/>
                  <a:pt x="785" y="244"/>
                </a:cubicBezTo>
                <a:close/>
                <a:moveTo>
                  <a:pt x="789" y="230"/>
                </a:moveTo>
                <a:cubicBezTo>
                  <a:pt x="790" y="231"/>
                  <a:pt x="791" y="232"/>
                  <a:pt x="792" y="233"/>
                </a:cubicBezTo>
                <a:cubicBezTo>
                  <a:pt x="790" y="230"/>
                  <a:pt x="789" y="228"/>
                  <a:pt x="790" y="229"/>
                </a:cubicBezTo>
                <a:cubicBezTo>
                  <a:pt x="788" y="225"/>
                  <a:pt x="789" y="224"/>
                  <a:pt x="787" y="222"/>
                </a:cubicBezTo>
                <a:cubicBezTo>
                  <a:pt x="787" y="222"/>
                  <a:pt x="787" y="224"/>
                  <a:pt x="786" y="224"/>
                </a:cubicBezTo>
                <a:cubicBezTo>
                  <a:pt x="788" y="225"/>
                  <a:pt x="788" y="226"/>
                  <a:pt x="789" y="227"/>
                </a:cubicBezTo>
                <a:cubicBezTo>
                  <a:pt x="789" y="228"/>
                  <a:pt x="789" y="229"/>
                  <a:pt x="789" y="229"/>
                </a:cubicBezTo>
                <a:cubicBezTo>
                  <a:pt x="788" y="226"/>
                  <a:pt x="787" y="226"/>
                  <a:pt x="785" y="224"/>
                </a:cubicBezTo>
                <a:cubicBezTo>
                  <a:pt x="787" y="227"/>
                  <a:pt x="786" y="227"/>
                  <a:pt x="785" y="226"/>
                </a:cubicBezTo>
                <a:cubicBezTo>
                  <a:pt x="787" y="230"/>
                  <a:pt x="786" y="228"/>
                  <a:pt x="787" y="231"/>
                </a:cubicBezTo>
                <a:cubicBezTo>
                  <a:pt x="788" y="231"/>
                  <a:pt x="789" y="234"/>
                  <a:pt x="790" y="235"/>
                </a:cubicBezTo>
                <a:cubicBezTo>
                  <a:pt x="790" y="235"/>
                  <a:pt x="792" y="237"/>
                  <a:pt x="791" y="235"/>
                </a:cubicBezTo>
                <a:cubicBezTo>
                  <a:pt x="790" y="235"/>
                  <a:pt x="790" y="233"/>
                  <a:pt x="789" y="232"/>
                </a:cubicBezTo>
                <a:cubicBezTo>
                  <a:pt x="789" y="232"/>
                  <a:pt x="790" y="235"/>
                  <a:pt x="789" y="233"/>
                </a:cubicBezTo>
                <a:cubicBezTo>
                  <a:pt x="789" y="233"/>
                  <a:pt x="787" y="230"/>
                  <a:pt x="788" y="230"/>
                </a:cubicBezTo>
                <a:cubicBezTo>
                  <a:pt x="789" y="232"/>
                  <a:pt x="790" y="234"/>
                  <a:pt x="792" y="235"/>
                </a:cubicBezTo>
                <a:cubicBezTo>
                  <a:pt x="791" y="234"/>
                  <a:pt x="789" y="231"/>
                  <a:pt x="789" y="230"/>
                </a:cubicBezTo>
                <a:close/>
                <a:moveTo>
                  <a:pt x="788" y="235"/>
                </a:moveTo>
                <a:cubicBezTo>
                  <a:pt x="788" y="233"/>
                  <a:pt x="786" y="229"/>
                  <a:pt x="785" y="229"/>
                </a:cubicBezTo>
                <a:cubicBezTo>
                  <a:pt x="787" y="231"/>
                  <a:pt x="787" y="234"/>
                  <a:pt x="788" y="235"/>
                </a:cubicBezTo>
                <a:close/>
                <a:moveTo>
                  <a:pt x="756" y="236"/>
                </a:moveTo>
                <a:cubicBezTo>
                  <a:pt x="755" y="236"/>
                  <a:pt x="757" y="239"/>
                  <a:pt x="758" y="240"/>
                </a:cubicBezTo>
                <a:cubicBezTo>
                  <a:pt x="760" y="241"/>
                  <a:pt x="759" y="242"/>
                  <a:pt x="760" y="244"/>
                </a:cubicBezTo>
                <a:cubicBezTo>
                  <a:pt x="760" y="243"/>
                  <a:pt x="762" y="245"/>
                  <a:pt x="761" y="242"/>
                </a:cubicBezTo>
                <a:cubicBezTo>
                  <a:pt x="759" y="241"/>
                  <a:pt x="759" y="241"/>
                  <a:pt x="756" y="236"/>
                </a:cubicBezTo>
                <a:close/>
                <a:moveTo>
                  <a:pt x="780" y="220"/>
                </a:moveTo>
                <a:cubicBezTo>
                  <a:pt x="781" y="222"/>
                  <a:pt x="781" y="223"/>
                  <a:pt x="782" y="225"/>
                </a:cubicBezTo>
                <a:cubicBezTo>
                  <a:pt x="783" y="226"/>
                  <a:pt x="784" y="227"/>
                  <a:pt x="785" y="228"/>
                </a:cubicBezTo>
                <a:cubicBezTo>
                  <a:pt x="783" y="225"/>
                  <a:pt x="782" y="222"/>
                  <a:pt x="780" y="220"/>
                </a:cubicBezTo>
                <a:close/>
                <a:moveTo>
                  <a:pt x="787" y="219"/>
                </a:moveTo>
                <a:cubicBezTo>
                  <a:pt x="786" y="219"/>
                  <a:pt x="786" y="220"/>
                  <a:pt x="787" y="221"/>
                </a:cubicBezTo>
                <a:cubicBezTo>
                  <a:pt x="787" y="221"/>
                  <a:pt x="789" y="225"/>
                  <a:pt x="789" y="223"/>
                </a:cubicBezTo>
                <a:cubicBezTo>
                  <a:pt x="787" y="221"/>
                  <a:pt x="787" y="220"/>
                  <a:pt x="787" y="219"/>
                </a:cubicBezTo>
                <a:close/>
                <a:moveTo>
                  <a:pt x="781" y="226"/>
                </a:moveTo>
                <a:cubicBezTo>
                  <a:pt x="781" y="227"/>
                  <a:pt x="780" y="223"/>
                  <a:pt x="779" y="224"/>
                </a:cubicBezTo>
                <a:cubicBezTo>
                  <a:pt x="780" y="224"/>
                  <a:pt x="780" y="225"/>
                  <a:pt x="779" y="225"/>
                </a:cubicBezTo>
                <a:cubicBezTo>
                  <a:pt x="781" y="228"/>
                  <a:pt x="783" y="228"/>
                  <a:pt x="781" y="226"/>
                </a:cubicBezTo>
                <a:close/>
                <a:moveTo>
                  <a:pt x="760" y="233"/>
                </a:moveTo>
                <a:cubicBezTo>
                  <a:pt x="761" y="237"/>
                  <a:pt x="756" y="230"/>
                  <a:pt x="756" y="233"/>
                </a:cubicBezTo>
                <a:cubicBezTo>
                  <a:pt x="758" y="234"/>
                  <a:pt x="760" y="235"/>
                  <a:pt x="762" y="237"/>
                </a:cubicBezTo>
                <a:cubicBezTo>
                  <a:pt x="761" y="235"/>
                  <a:pt x="761" y="233"/>
                  <a:pt x="760" y="233"/>
                </a:cubicBezTo>
                <a:close/>
                <a:moveTo>
                  <a:pt x="754" y="232"/>
                </a:moveTo>
                <a:cubicBezTo>
                  <a:pt x="755" y="231"/>
                  <a:pt x="756" y="235"/>
                  <a:pt x="757" y="236"/>
                </a:cubicBezTo>
                <a:cubicBezTo>
                  <a:pt x="757" y="234"/>
                  <a:pt x="753" y="229"/>
                  <a:pt x="754" y="232"/>
                </a:cubicBezTo>
                <a:close/>
                <a:moveTo>
                  <a:pt x="747" y="236"/>
                </a:moveTo>
                <a:cubicBezTo>
                  <a:pt x="746" y="236"/>
                  <a:pt x="748" y="238"/>
                  <a:pt x="748" y="239"/>
                </a:cubicBezTo>
                <a:cubicBezTo>
                  <a:pt x="749" y="239"/>
                  <a:pt x="749" y="240"/>
                  <a:pt x="749" y="239"/>
                </a:cubicBezTo>
                <a:cubicBezTo>
                  <a:pt x="748" y="239"/>
                  <a:pt x="748" y="237"/>
                  <a:pt x="747" y="236"/>
                </a:cubicBezTo>
                <a:close/>
                <a:moveTo>
                  <a:pt x="753" y="170"/>
                </a:moveTo>
                <a:cubicBezTo>
                  <a:pt x="752" y="170"/>
                  <a:pt x="752" y="170"/>
                  <a:pt x="753" y="172"/>
                </a:cubicBezTo>
                <a:cubicBezTo>
                  <a:pt x="754" y="172"/>
                  <a:pt x="755" y="172"/>
                  <a:pt x="756" y="173"/>
                </a:cubicBezTo>
                <a:cubicBezTo>
                  <a:pt x="754" y="172"/>
                  <a:pt x="753" y="171"/>
                  <a:pt x="753" y="170"/>
                </a:cubicBezTo>
                <a:close/>
                <a:moveTo>
                  <a:pt x="747" y="163"/>
                </a:moveTo>
                <a:cubicBezTo>
                  <a:pt x="746" y="162"/>
                  <a:pt x="745" y="163"/>
                  <a:pt x="746" y="165"/>
                </a:cubicBezTo>
                <a:cubicBezTo>
                  <a:pt x="746" y="164"/>
                  <a:pt x="749" y="168"/>
                  <a:pt x="749" y="167"/>
                </a:cubicBezTo>
                <a:cubicBezTo>
                  <a:pt x="746" y="163"/>
                  <a:pt x="748" y="165"/>
                  <a:pt x="747" y="163"/>
                </a:cubicBezTo>
                <a:close/>
                <a:moveTo>
                  <a:pt x="726" y="156"/>
                </a:moveTo>
                <a:cubicBezTo>
                  <a:pt x="725" y="156"/>
                  <a:pt x="728" y="159"/>
                  <a:pt x="729" y="160"/>
                </a:cubicBezTo>
                <a:cubicBezTo>
                  <a:pt x="730" y="160"/>
                  <a:pt x="728" y="158"/>
                  <a:pt x="726" y="156"/>
                </a:cubicBezTo>
                <a:close/>
                <a:moveTo>
                  <a:pt x="723" y="152"/>
                </a:moveTo>
                <a:cubicBezTo>
                  <a:pt x="722" y="152"/>
                  <a:pt x="721" y="151"/>
                  <a:pt x="721" y="150"/>
                </a:cubicBezTo>
                <a:cubicBezTo>
                  <a:pt x="720" y="150"/>
                  <a:pt x="720" y="151"/>
                  <a:pt x="721" y="152"/>
                </a:cubicBezTo>
                <a:cubicBezTo>
                  <a:pt x="722" y="151"/>
                  <a:pt x="725" y="155"/>
                  <a:pt x="724" y="153"/>
                </a:cubicBezTo>
                <a:cubicBezTo>
                  <a:pt x="723" y="153"/>
                  <a:pt x="723" y="153"/>
                  <a:pt x="723" y="152"/>
                </a:cubicBezTo>
                <a:close/>
                <a:moveTo>
                  <a:pt x="726" y="146"/>
                </a:moveTo>
                <a:cubicBezTo>
                  <a:pt x="727" y="147"/>
                  <a:pt x="726" y="147"/>
                  <a:pt x="728" y="149"/>
                </a:cubicBezTo>
                <a:cubicBezTo>
                  <a:pt x="729" y="150"/>
                  <a:pt x="727" y="147"/>
                  <a:pt x="726" y="146"/>
                </a:cubicBezTo>
                <a:close/>
                <a:moveTo>
                  <a:pt x="717" y="154"/>
                </a:moveTo>
                <a:cubicBezTo>
                  <a:pt x="718" y="156"/>
                  <a:pt x="715" y="152"/>
                  <a:pt x="714" y="152"/>
                </a:cubicBezTo>
                <a:cubicBezTo>
                  <a:pt x="714" y="153"/>
                  <a:pt x="716" y="154"/>
                  <a:pt x="717" y="156"/>
                </a:cubicBezTo>
                <a:cubicBezTo>
                  <a:pt x="718" y="156"/>
                  <a:pt x="718" y="155"/>
                  <a:pt x="717" y="154"/>
                </a:cubicBezTo>
                <a:close/>
                <a:moveTo>
                  <a:pt x="723" y="138"/>
                </a:moveTo>
                <a:cubicBezTo>
                  <a:pt x="726" y="140"/>
                  <a:pt x="727" y="142"/>
                  <a:pt x="728" y="143"/>
                </a:cubicBezTo>
                <a:cubicBezTo>
                  <a:pt x="727" y="141"/>
                  <a:pt x="725" y="139"/>
                  <a:pt x="723" y="138"/>
                </a:cubicBezTo>
                <a:close/>
                <a:moveTo>
                  <a:pt x="723" y="139"/>
                </a:moveTo>
                <a:cubicBezTo>
                  <a:pt x="723" y="138"/>
                  <a:pt x="722" y="137"/>
                  <a:pt x="721" y="137"/>
                </a:cubicBezTo>
                <a:cubicBezTo>
                  <a:pt x="720" y="136"/>
                  <a:pt x="720" y="136"/>
                  <a:pt x="720" y="137"/>
                </a:cubicBezTo>
                <a:cubicBezTo>
                  <a:pt x="721" y="139"/>
                  <a:pt x="722" y="140"/>
                  <a:pt x="723" y="141"/>
                </a:cubicBezTo>
                <a:cubicBezTo>
                  <a:pt x="722" y="139"/>
                  <a:pt x="720" y="138"/>
                  <a:pt x="721" y="137"/>
                </a:cubicBezTo>
                <a:cubicBezTo>
                  <a:pt x="723" y="139"/>
                  <a:pt x="724" y="140"/>
                  <a:pt x="725" y="140"/>
                </a:cubicBezTo>
                <a:cubicBezTo>
                  <a:pt x="724" y="139"/>
                  <a:pt x="724" y="139"/>
                  <a:pt x="723" y="139"/>
                </a:cubicBezTo>
                <a:close/>
                <a:moveTo>
                  <a:pt x="722" y="140"/>
                </a:moveTo>
                <a:cubicBezTo>
                  <a:pt x="719" y="137"/>
                  <a:pt x="719" y="137"/>
                  <a:pt x="719" y="137"/>
                </a:cubicBezTo>
                <a:cubicBezTo>
                  <a:pt x="718" y="137"/>
                  <a:pt x="720" y="140"/>
                  <a:pt x="721" y="141"/>
                </a:cubicBezTo>
                <a:cubicBezTo>
                  <a:pt x="722" y="141"/>
                  <a:pt x="722" y="141"/>
                  <a:pt x="722" y="140"/>
                </a:cubicBezTo>
                <a:close/>
                <a:moveTo>
                  <a:pt x="721" y="134"/>
                </a:moveTo>
                <a:cubicBezTo>
                  <a:pt x="720" y="134"/>
                  <a:pt x="719" y="134"/>
                  <a:pt x="719" y="134"/>
                </a:cubicBezTo>
                <a:cubicBezTo>
                  <a:pt x="723" y="138"/>
                  <a:pt x="724" y="137"/>
                  <a:pt x="721" y="134"/>
                </a:cubicBezTo>
                <a:close/>
                <a:moveTo>
                  <a:pt x="714" y="136"/>
                </a:moveTo>
                <a:cubicBezTo>
                  <a:pt x="715" y="135"/>
                  <a:pt x="715" y="135"/>
                  <a:pt x="714" y="134"/>
                </a:cubicBezTo>
                <a:cubicBezTo>
                  <a:pt x="713" y="133"/>
                  <a:pt x="712" y="134"/>
                  <a:pt x="714" y="136"/>
                </a:cubicBezTo>
                <a:close/>
                <a:moveTo>
                  <a:pt x="697" y="113"/>
                </a:moveTo>
                <a:cubicBezTo>
                  <a:pt x="698" y="114"/>
                  <a:pt x="698" y="113"/>
                  <a:pt x="697" y="113"/>
                </a:cubicBezTo>
                <a:cubicBezTo>
                  <a:pt x="696" y="113"/>
                  <a:pt x="694" y="110"/>
                  <a:pt x="693" y="110"/>
                </a:cubicBezTo>
                <a:cubicBezTo>
                  <a:pt x="695" y="112"/>
                  <a:pt x="698" y="116"/>
                  <a:pt x="700" y="117"/>
                </a:cubicBezTo>
                <a:cubicBezTo>
                  <a:pt x="699" y="116"/>
                  <a:pt x="696" y="113"/>
                  <a:pt x="697" y="113"/>
                </a:cubicBezTo>
                <a:close/>
                <a:moveTo>
                  <a:pt x="662" y="153"/>
                </a:moveTo>
                <a:cubicBezTo>
                  <a:pt x="663" y="154"/>
                  <a:pt x="665" y="156"/>
                  <a:pt x="666" y="156"/>
                </a:cubicBezTo>
                <a:cubicBezTo>
                  <a:pt x="665" y="155"/>
                  <a:pt x="663" y="152"/>
                  <a:pt x="662" y="153"/>
                </a:cubicBezTo>
                <a:close/>
                <a:moveTo>
                  <a:pt x="685" y="103"/>
                </a:moveTo>
                <a:cubicBezTo>
                  <a:pt x="687" y="104"/>
                  <a:pt x="686" y="104"/>
                  <a:pt x="687" y="105"/>
                </a:cubicBezTo>
                <a:cubicBezTo>
                  <a:pt x="688" y="106"/>
                  <a:pt x="689" y="106"/>
                  <a:pt x="689" y="106"/>
                </a:cubicBezTo>
                <a:cubicBezTo>
                  <a:pt x="688" y="105"/>
                  <a:pt x="687" y="103"/>
                  <a:pt x="685" y="103"/>
                </a:cubicBezTo>
                <a:close/>
                <a:moveTo>
                  <a:pt x="599" y="49"/>
                </a:moveTo>
                <a:cubicBezTo>
                  <a:pt x="600" y="50"/>
                  <a:pt x="603" y="51"/>
                  <a:pt x="603" y="50"/>
                </a:cubicBezTo>
                <a:cubicBezTo>
                  <a:pt x="600" y="49"/>
                  <a:pt x="601" y="50"/>
                  <a:pt x="599" y="49"/>
                </a:cubicBezTo>
                <a:close/>
                <a:moveTo>
                  <a:pt x="579" y="43"/>
                </a:moveTo>
                <a:cubicBezTo>
                  <a:pt x="579" y="42"/>
                  <a:pt x="584" y="44"/>
                  <a:pt x="581" y="43"/>
                </a:cubicBezTo>
                <a:cubicBezTo>
                  <a:pt x="581" y="43"/>
                  <a:pt x="576" y="41"/>
                  <a:pt x="579" y="43"/>
                </a:cubicBezTo>
                <a:close/>
                <a:moveTo>
                  <a:pt x="568" y="37"/>
                </a:moveTo>
                <a:cubicBezTo>
                  <a:pt x="568" y="36"/>
                  <a:pt x="570" y="37"/>
                  <a:pt x="571" y="38"/>
                </a:cubicBezTo>
                <a:cubicBezTo>
                  <a:pt x="573" y="38"/>
                  <a:pt x="568" y="36"/>
                  <a:pt x="567" y="36"/>
                </a:cubicBezTo>
                <a:cubicBezTo>
                  <a:pt x="570" y="37"/>
                  <a:pt x="565" y="36"/>
                  <a:pt x="568" y="37"/>
                </a:cubicBezTo>
                <a:close/>
                <a:moveTo>
                  <a:pt x="562" y="33"/>
                </a:moveTo>
                <a:cubicBezTo>
                  <a:pt x="563" y="34"/>
                  <a:pt x="563" y="33"/>
                  <a:pt x="565" y="33"/>
                </a:cubicBezTo>
                <a:cubicBezTo>
                  <a:pt x="567" y="35"/>
                  <a:pt x="567" y="35"/>
                  <a:pt x="567" y="35"/>
                </a:cubicBezTo>
                <a:cubicBezTo>
                  <a:pt x="570" y="35"/>
                  <a:pt x="558" y="30"/>
                  <a:pt x="562" y="33"/>
                </a:cubicBezTo>
                <a:close/>
                <a:moveTo>
                  <a:pt x="533" y="22"/>
                </a:moveTo>
                <a:cubicBezTo>
                  <a:pt x="531" y="22"/>
                  <a:pt x="527" y="19"/>
                  <a:pt x="523" y="19"/>
                </a:cubicBezTo>
                <a:cubicBezTo>
                  <a:pt x="524" y="20"/>
                  <a:pt x="519" y="18"/>
                  <a:pt x="519" y="19"/>
                </a:cubicBezTo>
                <a:cubicBezTo>
                  <a:pt x="522" y="20"/>
                  <a:pt x="520" y="20"/>
                  <a:pt x="524" y="21"/>
                </a:cubicBezTo>
                <a:cubicBezTo>
                  <a:pt x="522" y="19"/>
                  <a:pt x="526" y="20"/>
                  <a:pt x="528" y="20"/>
                </a:cubicBezTo>
                <a:cubicBezTo>
                  <a:pt x="529" y="21"/>
                  <a:pt x="532" y="22"/>
                  <a:pt x="535" y="23"/>
                </a:cubicBezTo>
                <a:cubicBezTo>
                  <a:pt x="534" y="23"/>
                  <a:pt x="535" y="22"/>
                  <a:pt x="533" y="22"/>
                </a:cubicBezTo>
                <a:close/>
                <a:moveTo>
                  <a:pt x="513" y="21"/>
                </a:moveTo>
                <a:cubicBezTo>
                  <a:pt x="515" y="21"/>
                  <a:pt x="520" y="24"/>
                  <a:pt x="520" y="23"/>
                </a:cubicBezTo>
                <a:cubicBezTo>
                  <a:pt x="516" y="22"/>
                  <a:pt x="514" y="21"/>
                  <a:pt x="513" y="21"/>
                </a:cubicBezTo>
                <a:close/>
                <a:moveTo>
                  <a:pt x="499" y="13"/>
                </a:moveTo>
                <a:cubicBezTo>
                  <a:pt x="501" y="14"/>
                  <a:pt x="499" y="14"/>
                  <a:pt x="502" y="15"/>
                </a:cubicBezTo>
                <a:cubicBezTo>
                  <a:pt x="501" y="14"/>
                  <a:pt x="504" y="14"/>
                  <a:pt x="502" y="14"/>
                </a:cubicBezTo>
                <a:cubicBezTo>
                  <a:pt x="502" y="14"/>
                  <a:pt x="499" y="13"/>
                  <a:pt x="499" y="13"/>
                </a:cubicBezTo>
                <a:close/>
                <a:moveTo>
                  <a:pt x="497" y="13"/>
                </a:moveTo>
                <a:cubicBezTo>
                  <a:pt x="502" y="15"/>
                  <a:pt x="497" y="14"/>
                  <a:pt x="497" y="15"/>
                </a:cubicBezTo>
                <a:cubicBezTo>
                  <a:pt x="499" y="15"/>
                  <a:pt x="500" y="16"/>
                  <a:pt x="501" y="16"/>
                </a:cubicBezTo>
                <a:cubicBezTo>
                  <a:pt x="500" y="15"/>
                  <a:pt x="499" y="13"/>
                  <a:pt x="497" y="13"/>
                </a:cubicBezTo>
                <a:close/>
                <a:moveTo>
                  <a:pt x="494" y="15"/>
                </a:moveTo>
                <a:cubicBezTo>
                  <a:pt x="494" y="14"/>
                  <a:pt x="496" y="15"/>
                  <a:pt x="496" y="14"/>
                </a:cubicBezTo>
                <a:cubicBezTo>
                  <a:pt x="492" y="13"/>
                  <a:pt x="493" y="14"/>
                  <a:pt x="494" y="15"/>
                </a:cubicBezTo>
                <a:close/>
                <a:moveTo>
                  <a:pt x="441" y="7"/>
                </a:moveTo>
                <a:cubicBezTo>
                  <a:pt x="441" y="7"/>
                  <a:pt x="443" y="7"/>
                  <a:pt x="445" y="7"/>
                </a:cubicBezTo>
                <a:cubicBezTo>
                  <a:pt x="444" y="7"/>
                  <a:pt x="445" y="7"/>
                  <a:pt x="444" y="7"/>
                </a:cubicBezTo>
                <a:cubicBezTo>
                  <a:pt x="444" y="7"/>
                  <a:pt x="439" y="7"/>
                  <a:pt x="441" y="7"/>
                </a:cubicBezTo>
                <a:close/>
                <a:moveTo>
                  <a:pt x="436" y="6"/>
                </a:moveTo>
                <a:cubicBezTo>
                  <a:pt x="433" y="6"/>
                  <a:pt x="434" y="5"/>
                  <a:pt x="431" y="6"/>
                </a:cubicBezTo>
                <a:cubicBezTo>
                  <a:pt x="431" y="6"/>
                  <a:pt x="433" y="6"/>
                  <a:pt x="432" y="7"/>
                </a:cubicBezTo>
                <a:cubicBezTo>
                  <a:pt x="434" y="7"/>
                  <a:pt x="436" y="8"/>
                  <a:pt x="437" y="7"/>
                </a:cubicBezTo>
                <a:cubicBezTo>
                  <a:pt x="432" y="7"/>
                  <a:pt x="433" y="6"/>
                  <a:pt x="436" y="6"/>
                </a:cubicBezTo>
                <a:close/>
                <a:moveTo>
                  <a:pt x="424" y="8"/>
                </a:moveTo>
                <a:cubicBezTo>
                  <a:pt x="420" y="7"/>
                  <a:pt x="426" y="6"/>
                  <a:pt x="421" y="7"/>
                </a:cubicBezTo>
                <a:cubicBezTo>
                  <a:pt x="423" y="7"/>
                  <a:pt x="420" y="8"/>
                  <a:pt x="424" y="8"/>
                </a:cubicBezTo>
                <a:close/>
                <a:moveTo>
                  <a:pt x="415" y="4"/>
                </a:moveTo>
                <a:cubicBezTo>
                  <a:pt x="415" y="4"/>
                  <a:pt x="414" y="4"/>
                  <a:pt x="413" y="4"/>
                </a:cubicBezTo>
                <a:cubicBezTo>
                  <a:pt x="415" y="4"/>
                  <a:pt x="417" y="5"/>
                  <a:pt x="420" y="5"/>
                </a:cubicBezTo>
                <a:cubicBezTo>
                  <a:pt x="420" y="4"/>
                  <a:pt x="417" y="4"/>
                  <a:pt x="415" y="4"/>
                </a:cubicBezTo>
                <a:close/>
                <a:moveTo>
                  <a:pt x="417" y="5"/>
                </a:moveTo>
                <a:cubicBezTo>
                  <a:pt x="417" y="6"/>
                  <a:pt x="414" y="6"/>
                  <a:pt x="412" y="5"/>
                </a:cubicBezTo>
                <a:cubicBezTo>
                  <a:pt x="412" y="6"/>
                  <a:pt x="415" y="6"/>
                  <a:pt x="416" y="7"/>
                </a:cubicBezTo>
                <a:cubicBezTo>
                  <a:pt x="416" y="7"/>
                  <a:pt x="417" y="7"/>
                  <a:pt x="418" y="7"/>
                </a:cubicBezTo>
                <a:cubicBezTo>
                  <a:pt x="413" y="6"/>
                  <a:pt x="418" y="6"/>
                  <a:pt x="419" y="6"/>
                </a:cubicBezTo>
                <a:cubicBezTo>
                  <a:pt x="419" y="6"/>
                  <a:pt x="419" y="5"/>
                  <a:pt x="417" y="5"/>
                </a:cubicBezTo>
                <a:close/>
                <a:moveTo>
                  <a:pt x="412" y="4"/>
                </a:moveTo>
                <a:cubicBezTo>
                  <a:pt x="409" y="4"/>
                  <a:pt x="409" y="5"/>
                  <a:pt x="410" y="5"/>
                </a:cubicBezTo>
                <a:cubicBezTo>
                  <a:pt x="409" y="4"/>
                  <a:pt x="414" y="5"/>
                  <a:pt x="413" y="5"/>
                </a:cubicBezTo>
                <a:cubicBezTo>
                  <a:pt x="410" y="4"/>
                  <a:pt x="413" y="4"/>
                  <a:pt x="412" y="4"/>
                </a:cubicBezTo>
                <a:close/>
                <a:moveTo>
                  <a:pt x="409" y="5"/>
                </a:moveTo>
                <a:cubicBezTo>
                  <a:pt x="405" y="5"/>
                  <a:pt x="405" y="5"/>
                  <a:pt x="405" y="5"/>
                </a:cubicBezTo>
                <a:cubicBezTo>
                  <a:pt x="404" y="6"/>
                  <a:pt x="408" y="6"/>
                  <a:pt x="407" y="7"/>
                </a:cubicBezTo>
                <a:cubicBezTo>
                  <a:pt x="409" y="7"/>
                  <a:pt x="409" y="7"/>
                  <a:pt x="412" y="8"/>
                </a:cubicBezTo>
                <a:cubicBezTo>
                  <a:pt x="411" y="7"/>
                  <a:pt x="404" y="6"/>
                  <a:pt x="409" y="5"/>
                </a:cubicBezTo>
                <a:close/>
                <a:moveTo>
                  <a:pt x="391" y="7"/>
                </a:moveTo>
                <a:cubicBezTo>
                  <a:pt x="393" y="7"/>
                  <a:pt x="395" y="7"/>
                  <a:pt x="397" y="7"/>
                </a:cubicBezTo>
                <a:cubicBezTo>
                  <a:pt x="397" y="7"/>
                  <a:pt x="397" y="7"/>
                  <a:pt x="397" y="7"/>
                </a:cubicBezTo>
                <a:cubicBezTo>
                  <a:pt x="395" y="7"/>
                  <a:pt x="393" y="7"/>
                  <a:pt x="391" y="7"/>
                </a:cubicBezTo>
                <a:close/>
                <a:moveTo>
                  <a:pt x="376" y="46"/>
                </a:moveTo>
                <a:cubicBezTo>
                  <a:pt x="376" y="47"/>
                  <a:pt x="379" y="47"/>
                  <a:pt x="380" y="47"/>
                </a:cubicBezTo>
                <a:cubicBezTo>
                  <a:pt x="378" y="47"/>
                  <a:pt x="378" y="46"/>
                  <a:pt x="376" y="46"/>
                </a:cubicBezTo>
                <a:close/>
                <a:moveTo>
                  <a:pt x="354" y="47"/>
                </a:moveTo>
                <a:cubicBezTo>
                  <a:pt x="353" y="48"/>
                  <a:pt x="359" y="47"/>
                  <a:pt x="359" y="47"/>
                </a:cubicBezTo>
                <a:cubicBezTo>
                  <a:pt x="357" y="47"/>
                  <a:pt x="357" y="46"/>
                  <a:pt x="354" y="47"/>
                </a:cubicBezTo>
                <a:close/>
                <a:moveTo>
                  <a:pt x="323" y="15"/>
                </a:moveTo>
                <a:cubicBezTo>
                  <a:pt x="323" y="16"/>
                  <a:pt x="322" y="16"/>
                  <a:pt x="324" y="16"/>
                </a:cubicBezTo>
                <a:cubicBezTo>
                  <a:pt x="326" y="16"/>
                  <a:pt x="326" y="15"/>
                  <a:pt x="323" y="15"/>
                </a:cubicBezTo>
                <a:close/>
                <a:moveTo>
                  <a:pt x="325" y="47"/>
                </a:moveTo>
                <a:cubicBezTo>
                  <a:pt x="324" y="48"/>
                  <a:pt x="328" y="47"/>
                  <a:pt x="329" y="46"/>
                </a:cubicBezTo>
                <a:cubicBezTo>
                  <a:pt x="327" y="47"/>
                  <a:pt x="327" y="46"/>
                  <a:pt x="325" y="47"/>
                </a:cubicBezTo>
                <a:close/>
                <a:moveTo>
                  <a:pt x="321" y="51"/>
                </a:moveTo>
                <a:cubicBezTo>
                  <a:pt x="324" y="50"/>
                  <a:pt x="323" y="50"/>
                  <a:pt x="321" y="51"/>
                </a:cubicBezTo>
                <a:cubicBezTo>
                  <a:pt x="323" y="51"/>
                  <a:pt x="325" y="50"/>
                  <a:pt x="327" y="50"/>
                </a:cubicBezTo>
                <a:cubicBezTo>
                  <a:pt x="328" y="50"/>
                  <a:pt x="328" y="49"/>
                  <a:pt x="328" y="49"/>
                </a:cubicBezTo>
                <a:cubicBezTo>
                  <a:pt x="325" y="50"/>
                  <a:pt x="321" y="49"/>
                  <a:pt x="321" y="51"/>
                </a:cubicBezTo>
                <a:close/>
                <a:moveTo>
                  <a:pt x="316" y="18"/>
                </a:moveTo>
                <a:cubicBezTo>
                  <a:pt x="319" y="17"/>
                  <a:pt x="317" y="18"/>
                  <a:pt x="320" y="18"/>
                </a:cubicBezTo>
                <a:cubicBezTo>
                  <a:pt x="319" y="17"/>
                  <a:pt x="321" y="17"/>
                  <a:pt x="321" y="16"/>
                </a:cubicBezTo>
                <a:cubicBezTo>
                  <a:pt x="318" y="17"/>
                  <a:pt x="319" y="17"/>
                  <a:pt x="317" y="17"/>
                </a:cubicBezTo>
                <a:cubicBezTo>
                  <a:pt x="317" y="17"/>
                  <a:pt x="317" y="17"/>
                  <a:pt x="316" y="18"/>
                </a:cubicBezTo>
                <a:close/>
                <a:moveTo>
                  <a:pt x="311" y="35"/>
                </a:moveTo>
                <a:cubicBezTo>
                  <a:pt x="312" y="34"/>
                  <a:pt x="316" y="34"/>
                  <a:pt x="315" y="34"/>
                </a:cubicBezTo>
                <a:cubicBezTo>
                  <a:pt x="314" y="34"/>
                  <a:pt x="308" y="35"/>
                  <a:pt x="311" y="35"/>
                </a:cubicBezTo>
                <a:close/>
                <a:moveTo>
                  <a:pt x="314" y="49"/>
                </a:moveTo>
                <a:cubicBezTo>
                  <a:pt x="314" y="50"/>
                  <a:pt x="318" y="49"/>
                  <a:pt x="318" y="49"/>
                </a:cubicBezTo>
                <a:lnTo>
                  <a:pt x="314" y="49"/>
                </a:lnTo>
                <a:close/>
                <a:moveTo>
                  <a:pt x="308" y="47"/>
                </a:moveTo>
                <a:cubicBezTo>
                  <a:pt x="308" y="48"/>
                  <a:pt x="314" y="46"/>
                  <a:pt x="315" y="46"/>
                </a:cubicBezTo>
                <a:cubicBezTo>
                  <a:pt x="315" y="46"/>
                  <a:pt x="315" y="45"/>
                  <a:pt x="316" y="45"/>
                </a:cubicBezTo>
                <a:cubicBezTo>
                  <a:pt x="313" y="46"/>
                  <a:pt x="309" y="47"/>
                  <a:pt x="308" y="47"/>
                </a:cubicBezTo>
                <a:close/>
                <a:moveTo>
                  <a:pt x="302" y="21"/>
                </a:moveTo>
                <a:cubicBezTo>
                  <a:pt x="305" y="21"/>
                  <a:pt x="305" y="20"/>
                  <a:pt x="306" y="20"/>
                </a:cubicBezTo>
                <a:cubicBezTo>
                  <a:pt x="306" y="19"/>
                  <a:pt x="307" y="19"/>
                  <a:pt x="307" y="19"/>
                </a:cubicBezTo>
                <a:cubicBezTo>
                  <a:pt x="304" y="20"/>
                  <a:pt x="303" y="20"/>
                  <a:pt x="302" y="21"/>
                </a:cubicBezTo>
                <a:close/>
                <a:moveTo>
                  <a:pt x="314" y="52"/>
                </a:moveTo>
                <a:cubicBezTo>
                  <a:pt x="313" y="52"/>
                  <a:pt x="311" y="53"/>
                  <a:pt x="311" y="53"/>
                </a:cubicBezTo>
                <a:cubicBezTo>
                  <a:pt x="314" y="52"/>
                  <a:pt x="313" y="53"/>
                  <a:pt x="315" y="52"/>
                </a:cubicBezTo>
                <a:cubicBezTo>
                  <a:pt x="315" y="52"/>
                  <a:pt x="315" y="52"/>
                  <a:pt x="314" y="52"/>
                </a:cubicBezTo>
                <a:close/>
                <a:moveTo>
                  <a:pt x="309" y="42"/>
                </a:moveTo>
                <a:cubicBezTo>
                  <a:pt x="307" y="43"/>
                  <a:pt x="305" y="43"/>
                  <a:pt x="304" y="44"/>
                </a:cubicBezTo>
                <a:cubicBezTo>
                  <a:pt x="306" y="44"/>
                  <a:pt x="309" y="43"/>
                  <a:pt x="310" y="42"/>
                </a:cubicBezTo>
                <a:cubicBezTo>
                  <a:pt x="310" y="42"/>
                  <a:pt x="310" y="41"/>
                  <a:pt x="309" y="41"/>
                </a:cubicBezTo>
                <a:lnTo>
                  <a:pt x="309" y="42"/>
                </a:lnTo>
                <a:close/>
                <a:moveTo>
                  <a:pt x="306" y="49"/>
                </a:moveTo>
                <a:cubicBezTo>
                  <a:pt x="308" y="49"/>
                  <a:pt x="309" y="49"/>
                  <a:pt x="310" y="49"/>
                </a:cubicBezTo>
                <a:cubicBezTo>
                  <a:pt x="310" y="48"/>
                  <a:pt x="310" y="48"/>
                  <a:pt x="311" y="48"/>
                </a:cubicBezTo>
                <a:cubicBezTo>
                  <a:pt x="311" y="48"/>
                  <a:pt x="311" y="48"/>
                  <a:pt x="311" y="48"/>
                </a:cubicBezTo>
                <a:cubicBezTo>
                  <a:pt x="308" y="49"/>
                  <a:pt x="307" y="48"/>
                  <a:pt x="306" y="49"/>
                </a:cubicBezTo>
                <a:close/>
                <a:moveTo>
                  <a:pt x="306" y="51"/>
                </a:moveTo>
                <a:cubicBezTo>
                  <a:pt x="307" y="51"/>
                  <a:pt x="308" y="50"/>
                  <a:pt x="309" y="50"/>
                </a:cubicBezTo>
                <a:cubicBezTo>
                  <a:pt x="310" y="50"/>
                  <a:pt x="310" y="50"/>
                  <a:pt x="310" y="50"/>
                </a:cubicBezTo>
                <a:cubicBezTo>
                  <a:pt x="310" y="50"/>
                  <a:pt x="310" y="50"/>
                  <a:pt x="310" y="50"/>
                </a:cubicBezTo>
                <a:cubicBezTo>
                  <a:pt x="307" y="50"/>
                  <a:pt x="304" y="51"/>
                  <a:pt x="306" y="51"/>
                </a:cubicBezTo>
                <a:close/>
                <a:moveTo>
                  <a:pt x="307" y="53"/>
                </a:moveTo>
                <a:cubicBezTo>
                  <a:pt x="309" y="53"/>
                  <a:pt x="306" y="54"/>
                  <a:pt x="306" y="54"/>
                </a:cubicBezTo>
                <a:cubicBezTo>
                  <a:pt x="309" y="54"/>
                  <a:pt x="310" y="53"/>
                  <a:pt x="311" y="52"/>
                </a:cubicBezTo>
                <a:cubicBezTo>
                  <a:pt x="310" y="52"/>
                  <a:pt x="308" y="53"/>
                  <a:pt x="307" y="53"/>
                </a:cubicBezTo>
                <a:close/>
                <a:moveTo>
                  <a:pt x="308" y="54"/>
                </a:moveTo>
                <a:cubicBezTo>
                  <a:pt x="305" y="55"/>
                  <a:pt x="306" y="55"/>
                  <a:pt x="305" y="56"/>
                </a:cubicBezTo>
                <a:cubicBezTo>
                  <a:pt x="308" y="55"/>
                  <a:pt x="309" y="56"/>
                  <a:pt x="310" y="55"/>
                </a:cubicBezTo>
                <a:cubicBezTo>
                  <a:pt x="308" y="55"/>
                  <a:pt x="308" y="55"/>
                  <a:pt x="308" y="54"/>
                </a:cubicBezTo>
                <a:close/>
                <a:moveTo>
                  <a:pt x="302" y="38"/>
                </a:moveTo>
                <a:cubicBezTo>
                  <a:pt x="300" y="39"/>
                  <a:pt x="300" y="39"/>
                  <a:pt x="300" y="40"/>
                </a:cubicBezTo>
                <a:cubicBezTo>
                  <a:pt x="303" y="39"/>
                  <a:pt x="303" y="39"/>
                  <a:pt x="302" y="38"/>
                </a:cubicBezTo>
                <a:close/>
                <a:moveTo>
                  <a:pt x="301" y="46"/>
                </a:moveTo>
                <a:cubicBezTo>
                  <a:pt x="300" y="47"/>
                  <a:pt x="300" y="47"/>
                  <a:pt x="299" y="47"/>
                </a:cubicBezTo>
                <a:cubicBezTo>
                  <a:pt x="299" y="47"/>
                  <a:pt x="297" y="48"/>
                  <a:pt x="299" y="48"/>
                </a:cubicBezTo>
                <a:cubicBezTo>
                  <a:pt x="300" y="47"/>
                  <a:pt x="305" y="45"/>
                  <a:pt x="302" y="46"/>
                </a:cubicBezTo>
                <a:cubicBezTo>
                  <a:pt x="302" y="46"/>
                  <a:pt x="301" y="46"/>
                  <a:pt x="301" y="46"/>
                </a:cubicBezTo>
                <a:close/>
                <a:moveTo>
                  <a:pt x="300" y="51"/>
                </a:moveTo>
                <a:cubicBezTo>
                  <a:pt x="300" y="51"/>
                  <a:pt x="303" y="50"/>
                  <a:pt x="303" y="50"/>
                </a:cubicBezTo>
                <a:cubicBezTo>
                  <a:pt x="301" y="50"/>
                  <a:pt x="297" y="52"/>
                  <a:pt x="300" y="51"/>
                </a:cubicBezTo>
                <a:close/>
                <a:moveTo>
                  <a:pt x="296" y="41"/>
                </a:moveTo>
                <a:cubicBezTo>
                  <a:pt x="296" y="40"/>
                  <a:pt x="297" y="40"/>
                  <a:pt x="297" y="40"/>
                </a:cubicBezTo>
                <a:cubicBezTo>
                  <a:pt x="294" y="40"/>
                  <a:pt x="293" y="42"/>
                  <a:pt x="296" y="41"/>
                </a:cubicBezTo>
                <a:close/>
                <a:moveTo>
                  <a:pt x="295" y="49"/>
                </a:moveTo>
                <a:cubicBezTo>
                  <a:pt x="293" y="50"/>
                  <a:pt x="294" y="51"/>
                  <a:pt x="297" y="51"/>
                </a:cubicBezTo>
                <a:cubicBezTo>
                  <a:pt x="298" y="50"/>
                  <a:pt x="294" y="50"/>
                  <a:pt x="297" y="49"/>
                </a:cubicBezTo>
                <a:cubicBezTo>
                  <a:pt x="296" y="49"/>
                  <a:pt x="296" y="49"/>
                  <a:pt x="295" y="49"/>
                </a:cubicBezTo>
                <a:close/>
                <a:moveTo>
                  <a:pt x="296" y="54"/>
                </a:moveTo>
                <a:cubicBezTo>
                  <a:pt x="296" y="55"/>
                  <a:pt x="294" y="55"/>
                  <a:pt x="294" y="55"/>
                </a:cubicBezTo>
                <a:cubicBezTo>
                  <a:pt x="294" y="56"/>
                  <a:pt x="294" y="56"/>
                  <a:pt x="295" y="57"/>
                </a:cubicBezTo>
                <a:cubicBezTo>
                  <a:pt x="293" y="57"/>
                  <a:pt x="293" y="57"/>
                  <a:pt x="293" y="57"/>
                </a:cubicBezTo>
                <a:cubicBezTo>
                  <a:pt x="293" y="58"/>
                  <a:pt x="293" y="58"/>
                  <a:pt x="292" y="58"/>
                </a:cubicBezTo>
                <a:cubicBezTo>
                  <a:pt x="294" y="58"/>
                  <a:pt x="294" y="58"/>
                  <a:pt x="295" y="58"/>
                </a:cubicBezTo>
                <a:cubicBezTo>
                  <a:pt x="293" y="58"/>
                  <a:pt x="293" y="57"/>
                  <a:pt x="297" y="57"/>
                </a:cubicBezTo>
                <a:cubicBezTo>
                  <a:pt x="297" y="56"/>
                  <a:pt x="295" y="56"/>
                  <a:pt x="295" y="56"/>
                </a:cubicBezTo>
                <a:cubicBezTo>
                  <a:pt x="295" y="55"/>
                  <a:pt x="299" y="54"/>
                  <a:pt x="298" y="54"/>
                </a:cubicBezTo>
                <a:cubicBezTo>
                  <a:pt x="297" y="55"/>
                  <a:pt x="297" y="54"/>
                  <a:pt x="296" y="54"/>
                </a:cubicBezTo>
                <a:close/>
                <a:moveTo>
                  <a:pt x="286" y="51"/>
                </a:moveTo>
                <a:cubicBezTo>
                  <a:pt x="286" y="52"/>
                  <a:pt x="282" y="52"/>
                  <a:pt x="282" y="53"/>
                </a:cubicBezTo>
                <a:cubicBezTo>
                  <a:pt x="285" y="52"/>
                  <a:pt x="292" y="51"/>
                  <a:pt x="293" y="49"/>
                </a:cubicBezTo>
                <a:cubicBezTo>
                  <a:pt x="289" y="50"/>
                  <a:pt x="289" y="51"/>
                  <a:pt x="286" y="51"/>
                </a:cubicBezTo>
                <a:close/>
                <a:moveTo>
                  <a:pt x="287" y="58"/>
                </a:moveTo>
                <a:cubicBezTo>
                  <a:pt x="291" y="56"/>
                  <a:pt x="292" y="55"/>
                  <a:pt x="293" y="54"/>
                </a:cubicBezTo>
                <a:cubicBezTo>
                  <a:pt x="288" y="56"/>
                  <a:pt x="290" y="56"/>
                  <a:pt x="287" y="58"/>
                </a:cubicBezTo>
                <a:close/>
                <a:moveTo>
                  <a:pt x="286" y="51"/>
                </a:moveTo>
                <a:cubicBezTo>
                  <a:pt x="288" y="50"/>
                  <a:pt x="291" y="49"/>
                  <a:pt x="291" y="48"/>
                </a:cubicBezTo>
                <a:cubicBezTo>
                  <a:pt x="289" y="49"/>
                  <a:pt x="285" y="51"/>
                  <a:pt x="286" y="51"/>
                </a:cubicBezTo>
                <a:close/>
                <a:moveTo>
                  <a:pt x="288" y="60"/>
                </a:moveTo>
                <a:cubicBezTo>
                  <a:pt x="289" y="60"/>
                  <a:pt x="294" y="59"/>
                  <a:pt x="294" y="59"/>
                </a:cubicBezTo>
                <a:cubicBezTo>
                  <a:pt x="293" y="59"/>
                  <a:pt x="289" y="59"/>
                  <a:pt x="288" y="60"/>
                </a:cubicBezTo>
                <a:close/>
                <a:moveTo>
                  <a:pt x="283" y="27"/>
                </a:moveTo>
                <a:cubicBezTo>
                  <a:pt x="276" y="29"/>
                  <a:pt x="276" y="29"/>
                  <a:pt x="276" y="29"/>
                </a:cubicBezTo>
                <a:cubicBezTo>
                  <a:pt x="277" y="30"/>
                  <a:pt x="274" y="30"/>
                  <a:pt x="274" y="31"/>
                </a:cubicBezTo>
                <a:cubicBezTo>
                  <a:pt x="278" y="29"/>
                  <a:pt x="276" y="29"/>
                  <a:pt x="281" y="28"/>
                </a:cubicBezTo>
                <a:cubicBezTo>
                  <a:pt x="281" y="28"/>
                  <a:pt x="279" y="29"/>
                  <a:pt x="280" y="29"/>
                </a:cubicBezTo>
                <a:cubicBezTo>
                  <a:pt x="282" y="28"/>
                  <a:pt x="282" y="29"/>
                  <a:pt x="284" y="28"/>
                </a:cubicBezTo>
                <a:cubicBezTo>
                  <a:pt x="285" y="27"/>
                  <a:pt x="281" y="28"/>
                  <a:pt x="283" y="27"/>
                </a:cubicBezTo>
                <a:close/>
                <a:moveTo>
                  <a:pt x="291" y="52"/>
                </a:moveTo>
                <a:cubicBezTo>
                  <a:pt x="291" y="51"/>
                  <a:pt x="289" y="52"/>
                  <a:pt x="291" y="51"/>
                </a:cubicBezTo>
                <a:cubicBezTo>
                  <a:pt x="285" y="53"/>
                  <a:pt x="289" y="53"/>
                  <a:pt x="291" y="52"/>
                </a:cubicBezTo>
                <a:close/>
                <a:moveTo>
                  <a:pt x="282" y="46"/>
                </a:moveTo>
                <a:cubicBezTo>
                  <a:pt x="282" y="46"/>
                  <a:pt x="281" y="46"/>
                  <a:pt x="281" y="47"/>
                </a:cubicBezTo>
                <a:cubicBezTo>
                  <a:pt x="283" y="46"/>
                  <a:pt x="285" y="46"/>
                  <a:pt x="286" y="45"/>
                </a:cubicBezTo>
                <a:cubicBezTo>
                  <a:pt x="284" y="45"/>
                  <a:pt x="284" y="45"/>
                  <a:pt x="282" y="46"/>
                </a:cubicBezTo>
                <a:close/>
                <a:moveTo>
                  <a:pt x="275" y="46"/>
                </a:moveTo>
                <a:cubicBezTo>
                  <a:pt x="277" y="46"/>
                  <a:pt x="280" y="44"/>
                  <a:pt x="281" y="44"/>
                </a:cubicBezTo>
                <a:cubicBezTo>
                  <a:pt x="282" y="44"/>
                  <a:pt x="286" y="42"/>
                  <a:pt x="284" y="42"/>
                </a:cubicBezTo>
                <a:cubicBezTo>
                  <a:pt x="283" y="43"/>
                  <a:pt x="276" y="45"/>
                  <a:pt x="275" y="46"/>
                </a:cubicBezTo>
                <a:close/>
                <a:moveTo>
                  <a:pt x="284" y="57"/>
                </a:moveTo>
                <a:cubicBezTo>
                  <a:pt x="285" y="56"/>
                  <a:pt x="283" y="55"/>
                  <a:pt x="287" y="54"/>
                </a:cubicBezTo>
                <a:cubicBezTo>
                  <a:pt x="288" y="53"/>
                  <a:pt x="286" y="54"/>
                  <a:pt x="285" y="54"/>
                </a:cubicBezTo>
                <a:cubicBezTo>
                  <a:pt x="284" y="55"/>
                  <a:pt x="285" y="55"/>
                  <a:pt x="283" y="56"/>
                </a:cubicBezTo>
                <a:cubicBezTo>
                  <a:pt x="282" y="56"/>
                  <a:pt x="285" y="56"/>
                  <a:pt x="281" y="57"/>
                </a:cubicBezTo>
                <a:cubicBezTo>
                  <a:pt x="281" y="58"/>
                  <a:pt x="283" y="57"/>
                  <a:pt x="284" y="57"/>
                </a:cubicBezTo>
                <a:cubicBezTo>
                  <a:pt x="283" y="57"/>
                  <a:pt x="283" y="57"/>
                  <a:pt x="284" y="57"/>
                </a:cubicBezTo>
                <a:close/>
                <a:moveTo>
                  <a:pt x="279" y="43"/>
                </a:moveTo>
                <a:cubicBezTo>
                  <a:pt x="279" y="43"/>
                  <a:pt x="279" y="43"/>
                  <a:pt x="280" y="43"/>
                </a:cubicBezTo>
                <a:cubicBezTo>
                  <a:pt x="280" y="43"/>
                  <a:pt x="283" y="42"/>
                  <a:pt x="283" y="42"/>
                </a:cubicBezTo>
                <a:cubicBezTo>
                  <a:pt x="281" y="42"/>
                  <a:pt x="281" y="42"/>
                  <a:pt x="279" y="43"/>
                </a:cubicBezTo>
                <a:close/>
                <a:moveTo>
                  <a:pt x="273" y="49"/>
                </a:moveTo>
                <a:cubicBezTo>
                  <a:pt x="277" y="47"/>
                  <a:pt x="276" y="49"/>
                  <a:pt x="277" y="48"/>
                </a:cubicBezTo>
                <a:cubicBezTo>
                  <a:pt x="278" y="48"/>
                  <a:pt x="278" y="48"/>
                  <a:pt x="278" y="47"/>
                </a:cubicBezTo>
                <a:cubicBezTo>
                  <a:pt x="276" y="48"/>
                  <a:pt x="274" y="48"/>
                  <a:pt x="273" y="49"/>
                </a:cubicBezTo>
                <a:close/>
                <a:moveTo>
                  <a:pt x="274" y="62"/>
                </a:moveTo>
                <a:cubicBezTo>
                  <a:pt x="273" y="62"/>
                  <a:pt x="272" y="63"/>
                  <a:pt x="272" y="63"/>
                </a:cubicBezTo>
                <a:cubicBezTo>
                  <a:pt x="273" y="62"/>
                  <a:pt x="274" y="63"/>
                  <a:pt x="275" y="62"/>
                </a:cubicBezTo>
                <a:cubicBezTo>
                  <a:pt x="274" y="62"/>
                  <a:pt x="281" y="60"/>
                  <a:pt x="282" y="59"/>
                </a:cubicBezTo>
                <a:cubicBezTo>
                  <a:pt x="281" y="60"/>
                  <a:pt x="280" y="60"/>
                  <a:pt x="280" y="60"/>
                </a:cubicBezTo>
                <a:cubicBezTo>
                  <a:pt x="279" y="60"/>
                  <a:pt x="280" y="59"/>
                  <a:pt x="278" y="59"/>
                </a:cubicBezTo>
                <a:cubicBezTo>
                  <a:pt x="279" y="60"/>
                  <a:pt x="277" y="60"/>
                  <a:pt x="275" y="61"/>
                </a:cubicBezTo>
                <a:cubicBezTo>
                  <a:pt x="276" y="61"/>
                  <a:pt x="275" y="61"/>
                  <a:pt x="274" y="62"/>
                </a:cubicBezTo>
                <a:close/>
                <a:moveTo>
                  <a:pt x="270" y="48"/>
                </a:moveTo>
                <a:cubicBezTo>
                  <a:pt x="270" y="49"/>
                  <a:pt x="273" y="48"/>
                  <a:pt x="276" y="47"/>
                </a:cubicBezTo>
                <a:cubicBezTo>
                  <a:pt x="273" y="47"/>
                  <a:pt x="273" y="46"/>
                  <a:pt x="271" y="47"/>
                </a:cubicBezTo>
                <a:cubicBezTo>
                  <a:pt x="272" y="47"/>
                  <a:pt x="274" y="47"/>
                  <a:pt x="270" y="48"/>
                </a:cubicBezTo>
                <a:close/>
                <a:moveTo>
                  <a:pt x="276" y="60"/>
                </a:moveTo>
                <a:cubicBezTo>
                  <a:pt x="276" y="60"/>
                  <a:pt x="277" y="59"/>
                  <a:pt x="276" y="59"/>
                </a:cubicBezTo>
                <a:cubicBezTo>
                  <a:pt x="270" y="61"/>
                  <a:pt x="269" y="62"/>
                  <a:pt x="276" y="60"/>
                </a:cubicBezTo>
                <a:close/>
                <a:moveTo>
                  <a:pt x="264" y="34"/>
                </a:moveTo>
                <a:cubicBezTo>
                  <a:pt x="262" y="34"/>
                  <a:pt x="261" y="35"/>
                  <a:pt x="261" y="35"/>
                </a:cubicBezTo>
                <a:cubicBezTo>
                  <a:pt x="263" y="35"/>
                  <a:pt x="265" y="34"/>
                  <a:pt x="265" y="34"/>
                </a:cubicBezTo>
                <a:cubicBezTo>
                  <a:pt x="264" y="34"/>
                  <a:pt x="264" y="34"/>
                  <a:pt x="264" y="34"/>
                </a:cubicBezTo>
                <a:close/>
                <a:moveTo>
                  <a:pt x="248" y="40"/>
                </a:moveTo>
                <a:cubicBezTo>
                  <a:pt x="250" y="40"/>
                  <a:pt x="247" y="41"/>
                  <a:pt x="248" y="41"/>
                </a:cubicBezTo>
                <a:cubicBezTo>
                  <a:pt x="251" y="40"/>
                  <a:pt x="250" y="40"/>
                  <a:pt x="252" y="39"/>
                </a:cubicBezTo>
                <a:cubicBezTo>
                  <a:pt x="252" y="39"/>
                  <a:pt x="252" y="40"/>
                  <a:pt x="253" y="39"/>
                </a:cubicBezTo>
                <a:cubicBezTo>
                  <a:pt x="254" y="39"/>
                  <a:pt x="253" y="39"/>
                  <a:pt x="254" y="38"/>
                </a:cubicBezTo>
                <a:cubicBezTo>
                  <a:pt x="257" y="37"/>
                  <a:pt x="256" y="38"/>
                  <a:pt x="259" y="36"/>
                </a:cubicBezTo>
                <a:cubicBezTo>
                  <a:pt x="260" y="36"/>
                  <a:pt x="260" y="36"/>
                  <a:pt x="260" y="35"/>
                </a:cubicBezTo>
                <a:cubicBezTo>
                  <a:pt x="258" y="36"/>
                  <a:pt x="258" y="36"/>
                  <a:pt x="256" y="36"/>
                </a:cubicBezTo>
                <a:cubicBezTo>
                  <a:pt x="258" y="36"/>
                  <a:pt x="253" y="38"/>
                  <a:pt x="254" y="37"/>
                </a:cubicBezTo>
                <a:cubicBezTo>
                  <a:pt x="251" y="38"/>
                  <a:pt x="252" y="39"/>
                  <a:pt x="250" y="40"/>
                </a:cubicBezTo>
                <a:cubicBezTo>
                  <a:pt x="250" y="39"/>
                  <a:pt x="251" y="39"/>
                  <a:pt x="250" y="39"/>
                </a:cubicBezTo>
                <a:cubicBezTo>
                  <a:pt x="245" y="41"/>
                  <a:pt x="242" y="42"/>
                  <a:pt x="238" y="44"/>
                </a:cubicBezTo>
                <a:cubicBezTo>
                  <a:pt x="237" y="45"/>
                  <a:pt x="241" y="44"/>
                  <a:pt x="239" y="45"/>
                </a:cubicBezTo>
                <a:cubicBezTo>
                  <a:pt x="235" y="46"/>
                  <a:pt x="238" y="43"/>
                  <a:pt x="235" y="45"/>
                </a:cubicBezTo>
                <a:cubicBezTo>
                  <a:pt x="236" y="45"/>
                  <a:pt x="236" y="46"/>
                  <a:pt x="238" y="45"/>
                </a:cubicBezTo>
                <a:cubicBezTo>
                  <a:pt x="239" y="44"/>
                  <a:pt x="241" y="44"/>
                  <a:pt x="242" y="44"/>
                </a:cubicBezTo>
                <a:cubicBezTo>
                  <a:pt x="243" y="43"/>
                  <a:pt x="241" y="44"/>
                  <a:pt x="242" y="43"/>
                </a:cubicBezTo>
                <a:cubicBezTo>
                  <a:pt x="245" y="42"/>
                  <a:pt x="246" y="41"/>
                  <a:pt x="248" y="40"/>
                </a:cubicBezTo>
                <a:close/>
                <a:moveTo>
                  <a:pt x="253" y="56"/>
                </a:moveTo>
                <a:cubicBezTo>
                  <a:pt x="253" y="57"/>
                  <a:pt x="253" y="57"/>
                  <a:pt x="254" y="57"/>
                </a:cubicBezTo>
                <a:cubicBezTo>
                  <a:pt x="257" y="55"/>
                  <a:pt x="256" y="56"/>
                  <a:pt x="258" y="55"/>
                </a:cubicBezTo>
                <a:cubicBezTo>
                  <a:pt x="258" y="55"/>
                  <a:pt x="263" y="53"/>
                  <a:pt x="264" y="52"/>
                </a:cubicBezTo>
                <a:cubicBezTo>
                  <a:pt x="260" y="53"/>
                  <a:pt x="255" y="56"/>
                  <a:pt x="253" y="56"/>
                </a:cubicBezTo>
                <a:close/>
                <a:moveTo>
                  <a:pt x="264" y="64"/>
                </a:moveTo>
                <a:cubicBezTo>
                  <a:pt x="267" y="64"/>
                  <a:pt x="264" y="65"/>
                  <a:pt x="263" y="65"/>
                </a:cubicBezTo>
                <a:cubicBezTo>
                  <a:pt x="263" y="66"/>
                  <a:pt x="263" y="66"/>
                  <a:pt x="264" y="66"/>
                </a:cubicBezTo>
                <a:cubicBezTo>
                  <a:pt x="264" y="65"/>
                  <a:pt x="265" y="66"/>
                  <a:pt x="267" y="65"/>
                </a:cubicBezTo>
                <a:cubicBezTo>
                  <a:pt x="268" y="64"/>
                  <a:pt x="268" y="64"/>
                  <a:pt x="268" y="63"/>
                </a:cubicBezTo>
                <a:cubicBezTo>
                  <a:pt x="267" y="64"/>
                  <a:pt x="265" y="63"/>
                  <a:pt x="264" y="64"/>
                </a:cubicBezTo>
                <a:close/>
                <a:moveTo>
                  <a:pt x="261" y="65"/>
                </a:moveTo>
                <a:cubicBezTo>
                  <a:pt x="261" y="65"/>
                  <a:pt x="261" y="65"/>
                  <a:pt x="261" y="65"/>
                </a:cubicBezTo>
                <a:cubicBezTo>
                  <a:pt x="263" y="65"/>
                  <a:pt x="266" y="63"/>
                  <a:pt x="264" y="63"/>
                </a:cubicBezTo>
                <a:cubicBezTo>
                  <a:pt x="264" y="64"/>
                  <a:pt x="263" y="64"/>
                  <a:pt x="261" y="65"/>
                </a:cubicBezTo>
                <a:close/>
                <a:moveTo>
                  <a:pt x="253" y="68"/>
                </a:moveTo>
                <a:cubicBezTo>
                  <a:pt x="255" y="68"/>
                  <a:pt x="258" y="67"/>
                  <a:pt x="259" y="67"/>
                </a:cubicBezTo>
                <a:cubicBezTo>
                  <a:pt x="258" y="67"/>
                  <a:pt x="261" y="66"/>
                  <a:pt x="260" y="66"/>
                </a:cubicBezTo>
                <a:cubicBezTo>
                  <a:pt x="257" y="67"/>
                  <a:pt x="256" y="67"/>
                  <a:pt x="253" y="68"/>
                </a:cubicBezTo>
                <a:close/>
                <a:moveTo>
                  <a:pt x="256" y="64"/>
                </a:moveTo>
                <a:cubicBezTo>
                  <a:pt x="258" y="64"/>
                  <a:pt x="255" y="65"/>
                  <a:pt x="257" y="65"/>
                </a:cubicBezTo>
                <a:cubicBezTo>
                  <a:pt x="258" y="64"/>
                  <a:pt x="257" y="64"/>
                  <a:pt x="258" y="63"/>
                </a:cubicBezTo>
                <a:lnTo>
                  <a:pt x="256" y="64"/>
                </a:lnTo>
                <a:close/>
                <a:moveTo>
                  <a:pt x="249" y="75"/>
                </a:moveTo>
                <a:cubicBezTo>
                  <a:pt x="249" y="75"/>
                  <a:pt x="249" y="75"/>
                  <a:pt x="248" y="75"/>
                </a:cubicBezTo>
                <a:cubicBezTo>
                  <a:pt x="247" y="75"/>
                  <a:pt x="250" y="73"/>
                  <a:pt x="247" y="74"/>
                </a:cubicBezTo>
                <a:cubicBezTo>
                  <a:pt x="250" y="74"/>
                  <a:pt x="243" y="77"/>
                  <a:pt x="246" y="77"/>
                </a:cubicBezTo>
                <a:cubicBezTo>
                  <a:pt x="246" y="77"/>
                  <a:pt x="247" y="76"/>
                  <a:pt x="247" y="76"/>
                </a:cubicBezTo>
                <a:cubicBezTo>
                  <a:pt x="246" y="77"/>
                  <a:pt x="246" y="77"/>
                  <a:pt x="247" y="77"/>
                </a:cubicBezTo>
                <a:cubicBezTo>
                  <a:pt x="249" y="75"/>
                  <a:pt x="255" y="74"/>
                  <a:pt x="257" y="72"/>
                </a:cubicBezTo>
                <a:cubicBezTo>
                  <a:pt x="255" y="72"/>
                  <a:pt x="252" y="74"/>
                  <a:pt x="249" y="75"/>
                </a:cubicBezTo>
                <a:close/>
                <a:moveTo>
                  <a:pt x="248" y="62"/>
                </a:moveTo>
                <a:cubicBezTo>
                  <a:pt x="250" y="61"/>
                  <a:pt x="251" y="61"/>
                  <a:pt x="251" y="60"/>
                </a:cubicBezTo>
                <a:cubicBezTo>
                  <a:pt x="249" y="61"/>
                  <a:pt x="248" y="62"/>
                  <a:pt x="248" y="62"/>
                </a:cubicBezTo>
                <a:close/>
                <a:moveTo>
                  <a:pt x="246" y="67"/>
                </a:moveTo>
                <a:cubicBezTo>
                  <a:pt x="243" y="68"/>
                  <a:pt x="245" y="69"/>
                  <a:pt x="248" y="68"/>
                </a:cubicBezTo>
                <a:cubicBezTo>
                  <a:pt x="248" y="67"/>
                  <a:pt x="246" y="68"/>
                  <a:pt x="246" y="67"/>
                </a:cubicBezTo>
                <a:close/>
                <a:moveTo>
                  <a:pt x="244" y="65"/>
                </a:moveTo>
                <a:cubicBezTo>
                  <a:pt x="243" y="65"/>
                  <a:pt x="245" y="64"/>
                  <a:pt x="245" y="63"/>
                </a:cubicBezTo>
                <a:cubicBezTo>
                  <a:pt x="242" y="64"/>
                  <a:pt x="242" y="66"/>
                  <a:pt x="244" y="65"/>
                </a:cubicBezTo>
                <a:close/>
                <a:moveTo>
                  <a:pt x="241" y="72"/>
                </a:moveTo>
                <a:cubicBezTo>
                  <a:pt x="241" y="72"/>
                  <a:pt x="241" y="71"/>
                  <a:pt x="240" y="71"/>
                </a:cubicBezTo>
                <a:cubicBezTo>
                  <a:pt x="240" y="72"/>
                  <a:pt x="239" y="72"/>
                  <a:pt x="239" y="72"/>
                </a:cubicBezTo>
                <a:cubicBezTo>
                  <a:pt x="239" y="72"/>
                  <a:pt x="238" y="73"/>
                  <a:pt x="238" y="73"/>
                </a:cubicBezTo>
                <a:cubicBezTo>
                  <a:pt x="242" y="71"/>
                  <a:pt x="237" y="74"/>
                  <a:pt x="239" y="74"/>
                </a:cubicBezTo>
                <a:cubicBezTo>
                  <a:pt x="243" y="71"/>
                  <a:pt x="246" y="72"/>
                  <a:pt x="248" y="70"/>
                </a:cubicBezTo>
                <a:cubicBezTo>
                  <a:pt x="245" y="70"/>
                  <a:pt x="241" y="73"/>
                  <a:pt x="239" y="73"/>
                </a:cubicBezTo>
                <a:cubicBezTo>
                  <a:pt x="239" y="73"/>
                  <a:pt x="240" y="72"/>
                  <a:pt x="241" y="72"/>
                </a:cubicBezTo>
                <a:close/>
                <a:moveTo>
                  <a:pt x="239" y="71"/>
                </a:moveTo>
                <a:cubicBezTo>
                  <a:pt x="236" y="72"/>
                  <a:pt x="237" y="73"/>
                  <a:pt x="236" y="74"/>
                </a:cubicBezTo>
                <a:cubicBezTo>
                  <a:pt x="238" y="73"/>
                  <a:pt x="239" y="72"/>
                  <a:pt x="239" y="71"/>
                </a:cubicBezTo>
                <a:close/>
                <a:moveTo>
                  <a:pt x="226" y="49"/>
                </a:moveTo>
                <a:cubicBezTo>
                  <a:pt x="226" y="48"/>
                  <a:pt x="225" y="49"/>
                  <a:pt x="227" y="47"/>
                </a:cubicBezTo>
                <a:cubicBezTo>
                  <a:pt x="225" y="49"/>
                  <a:pt x="222" y="49"/>
                  <a:pt x="221" y="51"/>
                </a:cubicBezTo>
                <a:cubicBezTo>
                  <a:pt x="225" y="49"/>
                  <a:pt x="224" y="50"/>
                  <a:pt x="226" y="50"/>
                </a:cubicBezTo>
                <a:cubicBezTo>
                  <a:pt x="224" y="51"/>
                  <a:pt x="224" y="51"/>
                  <a:pt x="222" y="51"/>
                </a:cubicBezTo>
                <a:cubicBezTo>
                  <a:pt x="223" y="52"/>
                  <a:pt x="227" y="50"/>
                  <a:pt x="230" y="49"/>
                </a:cubicBezTo>
                <a:cubicBezTo>
                  <a:pt x="230" y="48"/>
                  <a:pt x="230" y="48"/>
                  <a:pt x="231" y="47"/>
                </a:cubicBezTo>
                <a:cubicBezTo>
                  <a:pt x="231" y="47"/>
                  <a:pt x="231" y="48"/>
                  <a:pt x="233" y="47"/>
                </a:cubicBezTo>
                <a:cubicBezTo>
                  <a:pt x="233" y="46"/>
                  <a:pt x="233" y="46"/>
                  <a:pt x="233" y="46"/>
                </a:cubicBezTo>
                <a:cubicBezTo>
                  <a:pt x="229" y="48"/>
                  <a:pt x="228" y="48"/>
                  <a:pt x="226" y="49"/>
                </a:cubicBezTo>
                <a:close/>
                <a:moveTo>
                  <a:pt x="235" y="57"/>
                </a:moveTo>
                <a:cubicBezTo>
                  <a:pt x="233" y="58"/>
                  <a:pt x="231" y="59"/>
                  <a:pt x="230" y="59"/>
                </a:cubicBezTo>
                <a:cubicBezTo>
                  <a:pt x="228" y="60"/>
                  <a:pt x="231" y="59"/>
                  <a:pt x="232" y="59"/>
                </a:cubicBezTo>
                <a:cubicBezTo>
                  <a:pt x="232" y="59"/>
                  <a:pt x="231" y="59"/>
                  <a:pt x="233" y="58"/>
                </a:cubicBezTo>
                <a:cubicBezTo>
                  <a:pt x="233" y="58"/>
                  <a:pt x="233" y="59"/>
                  <a:pt x="232" y="59"/>
                </a:cubicBezTo>
                <a:cubicBezTo>
                  <a:pt x="234" y="58"/>
                  <a:pt x="236" y="58"/>
                  <a:pt x="236" y="57"/>
                </a:cubicBezTo>
                <a:cubicBezTo>
                  <a:pt x="235" y="57"/>
                  <a:pt x="235" y="57"/>
                  <a:pt x="235" y="57"/>
                </a:cubicBezTo>
                <a:close/>
                <a:moveTo>
                  <a:pt x="235" y="64"/>
                </a:moveTo>
                <a:cubicBezTo>
                  <a:pt x="237" y="63"/>
                  <a:pt x="235" y="65"/>
                  <a:pt x="235" y="65"/>
                </a:cubicBezTo>
                <a:cubicBezTo>
                  <a:pt x="238" y="64"/>
                  <a:pt x="238" y="64"/>
                  <a:pt x="238" y="63"/>
                </a:cubicBezTo>
                <a:cubicBezTo>
                  <a:pt x="237" y="64"/>
                  <a:pt x="235" y="64"/>
                  <a:pt x="235" y="64"/>
                </a:cubicBezTo>
                <a:close/>
                <a:moveTo>
                  <a:pt x="230" y="61"/>
                </a:moveTo>
                <a:cubicBezTo>
                  <a:pt x="230" y="61"/>
                  <a:pt x="228" y="63"/>
                  <a:pt x="231" y="62"/>
                </a:cubicBezTo>
                <a:cubicBezTo>
                  <a:pt x="230" y="62"/>
                  <a:pt x="232" y="60"/>
                  <a:pt x="232" y="60"/>
                </a:cubicBezTo>
                <a:cubicBezTo>
                  <a:pt x="231" y="60"/>
                  <a:pt x="230" y="61"/>
                  <a:pt x="230" y="61"/>
                </a:cubicBezTo>
                <a:close/>
                <a:moveTo>
                  <a:pt x="227" y="61"/>
                </a:moveTo>
                <a:cubicBezTo>
                  <a:pt x="227" y="62"/>
                  <a:pt x="227" y="62"/>
                  <a:pt x="227" y="62"/>
                </a:cubicBezTo>
                <a:cubicBezTo>
                  <a:pt x="228" y="61"/>
                  <a:pt x="229" y="60"/>
                  <a:pt x="230" y="60"/>
                </a:cubicBezTo>
                <a:cubicBezTo>
                  <a:pt x="230" y="60"/>
                  <a:pt x="229" y="60"/>
                  <a:pt x="227" y="61"/>
                </a:cubicBezTo>
                <a:close/>
                <a:moveTo>
                  <a:pt x="225" y="71"/>
                </a:moveTo>
                <a:cubicBezTo>
                  <a:pt x="228" y="69"/>
                  <a:pt x="229" y="68"/>
                  <a:pt x="232" y="66"/>
                </a:cubicBezTo>
                <a:cubicBezTo>
                  <a:pt x="230" y="67"/>
                  <a:pt x="232" y="66"/>
                  <a:pt x="232" y="65"/>
                </a:cubicBezTo>
                <a:cubicBezTo>
                  <a:pt x="230" y="67"/>
                  <a:pt x="226" y="67"/>
                  <a:pt x="226" y="68"/>
                </a:cubicBezTo>
                <a:cubicBezTo>
                  <a:pt x="227" y="69"/>
                  <a:pt x="228" y="67"/>
                  <a:pt x="230" y="67"/>
                </a:cubicBezTo>
                <a:cubicBezTo>
                  <a:pt x="230" y="67"/>
                  <a:pt x="231" y="67"/>
                  <a:pt x="231" y="67"/>
                </a:cubicBezTo>
                <a:cubicBezTo>
                  <a:pt x="228" y="69"/>
                  <a:pt x="225" y="70"/>
                  <a:pt x="225" y="71"/>
                </a:cubicBezTo>
                <a:close/>
                <a:moveTo>
                  <a:pt x="228" y="73"/>
                </a:moveTo>
                <a:cubicBezTo>
                  <a:pt x="228" y="73"/>
                  <a:pt x="228" y="72"/>
                  <a:pt x="226" y="73"/>
                </a:cubicBezTo>
                <a:cubicBezTo>
                  <a:pt x="227" y="74"/>
                  <a:pt x="227" y="74"/>
                  <a:pt x="227" y="74"/>
                </a:cubicBezTo>
                <a:cubicBezTo>
                  <a:pt x="228" y="73"/>
                  <a:pt x="231" y="72"/>
                  <a:pt x="230" y="72"/>
                </a:cubicBezTo>
                <a:lnTo>
                  <a:pt x="228" y="73"/>
                </a:lnTo>
                <a:close/>
                <a:moveTo>
                  <a:pt x="221" y="77"/>
                </a:moveTo>
                <a:cubicBezTo>
                  <a:pt x="221" y="77"/>
                  <a:pt x="224" y="76"/>
                  <a:pt x="225" y="76"/>
                </a:cubicBezTo>
                <a:cubicBezTo>
                  <a:pt x="224" y="77"/>
                  <a:pt x="222" y="78"/>
                  <a:pt x="221" y="79"/>
                </a:cubicBezTo>
                <a:cubicBezTo>
                  <a:pt x="223" y="78"/>
                  <a:pt x="225" y="77"/>
                  <a:pt x="227" y="76"/>
                </a:cubicBezTo>
                <a:cubicBezTo>
                  <a:pt x="228" y="75"/>
                  <a:pt x="227" y="75"/>
                  <a:pt x="226" y="74"/>
                </a:cubicBezTo>
                <a:cubicBezTo>
                  <a:pt x="224" y="75"/>
                  <a:pt x="223" y="76"/>
                  <a:pt x="222" y="77"/>
                </a:cubicBezTo>
                <a:cubicBezTo>
                  <a:pt x="222" y="76"/>
                  <a:pt x="221" y="76"/>
                  <a:pt x="221" y="77"/>
                </a:cubicBezTo>
                <a:close/>
                <a:moveTo>
                  <a:pt x="224" y="73"/>
                </a:moveTo>
                <a:cubicBezTo>
                  <a:pt x="220" y="76"/>
                  <a:pt x="220" y="76"/>
                  <a:pt x="220" y="76"/>
                </a:cubicBezTo>
                <a:cubicBezTo>
                  <a:pt x="222" y="76"/>
                  <a:pt x="221" y="76"/>
                  <a:pt x="224" y="75"/>
                </a:cubicBezTo>
                <a:cubicBezTo>
                  <a:pt x="223" y="74"/>
                  <a:pt x="226" y="73"/>
                  <a:pt x="224" y="73"/>
                </a:cubicBezTo>
                <a:close/>
                <a:moveTo>
                  <a:pt x="206" y="64"/>
                </a:moveTo>
                <a:cubicBezTo>
                  <a:pt x="207" y="65"/>
                  <a:pt x="208" y="64"/>
                  <a:pt x="207" y="65"/>
                </a:cubicBezTo>
                <a:cubicBezTo>
                  <a:pt x="212" y="62"/>
                  <a:pt x="208" y="64"/>
                  <a:pt x="209" y="63"/>
                </a:cubicBezTo>
                <a:cubicBezTo>
                  <a:pt x="210" y="62"/>
                  <a:pt x="210" y="63"/>
                  <a:pt x="212" y="62"/>
                </a:cubicBezTo>
                <a:cubicBezTo>
                  <a:pt x="212" y="61"/>
                  <a:pt x="209" y="62"/>
                  <a:pt x="206" y="64"/>
                </a:cubicBezTo>
                <a:close/>
                <a:moveTo>
                  <a:pt x="197" y="73"/>
                </a:moveTo>
                <a:cubicBezTo>
                  <a:pt x="198" y="73"/>
                  <a:pt x="198" y="72"/>
                  <a:pt x="198" y="73"/>
                </a:cubicBezTo>
                <a:cubicBezTo>
                  <a:pt x="199" y="72"/>
                  <a:pt x="200" y="71"/>
                  <a:pt x="200" y="71"/>
                </a:cubicBezTo>
                <a:cubicBezTo>
                  <a:pt x="198" y="72"/>
                  <a:pt x="201" y="70"/>
                  <a:pt x="200" y="70"/>
                </a:cubicBezTo>
                <a:cubicBezTo>
                  <a:pt x="197" y="72"/>
                  <a:pt x="200" y="72"/>
                  <a:pt x="197" y="73"/>
                </a:cubicBezTo>
                <a:close/>
                <a:moveTo>
                  <a:pt x="196" y="70"/>
                </a:moveTo>
                <a:cubicBezTo>
                  <a:pt x="196" y="71"/>
                  <a:pt x="198" y="69"/>
                  <a:pt x="197" y="71"/>
                </a:cubicBezTo>
                <a:cubicBezTo>
                  <a:pt x="200" y="69"/>
                  <a:pt x="198" y="68"/>
                  <a:pt x="196" y="70"/>
                </a:cubicBezTo>
                <a:close/>
                <a:moveTo>
                  <a:pt x="191" y="75"/>
                </a:moveTo>
                <a:cubicBezTo>
                  <a:pt x="192" y="74"/>
                  <a:pt x="194" y="72"/>
                  <a:pt x="192" y="73"/>
                </a:cubicBezTo>
                <a:cubicBezTo>
                  <a:pt x="192" y="74"/>
                  <a:pt x="189" y="75"/>
                  <a:pt x="191" y="75"/>
                </a:cubicBezTo>
                <a:close/>
                <a:moveTo>
                  <a:pt x="187" y="76"/>
                </a:moveTo>
                <a:cubicBezTo>
                  <a:pt x="186" y="77"/>
                  <a:pt x="184" y="78"/>
                  <a:pt x="185" y="79"/>
                </a:cubicBezTo>
                <a:cubicBezTo>
                  <a:pt x="185" y="78"/>
                  <a:pt x="187" y="77"/>
                  <a:pt x="187" y="78"/>
                </a:cubicBezTo>
                <a:cubicBezTo>
                  <a:pt x="186" y="78"/>
                  <a:pt x="187" y="78"/>
                  <a:pt x="188" y="77"/>
                </a:cubicBezTo>
                <a:cubicBezTo>
                  <a:pt x="189" y="76"/>
                  <a:pt x="189" y="76"/>
                  <a:pt x="187" y="76"/>
                </a:cubicBezTo>
                <a:close/>
                <a:moveTo>
                  <a:pt x="186" y="75"/>
                </a:moveTo>
                <a:cubicBezTo>
                  <a:pt x="185" y="76"/>
                  <a:pt x="184" y="77"/>
                  <a:pt x="184" y="77"/>
                </a:cubicBezTo>
                <a:cubicBezTo>
                  <a:pt x="183" y="78"/>
                  <a:pt x="188" y="76"/>
                  <a:pt x="188" y="75"/>
                </a:cubicBezTo>
                <a:cubicBezTo>
                  <a:pt x="186" y="76"/>
                  <a:pt x="187" y="75"/>
                  <a:pt x="186" y="75"/>
                </a:cubicBezTo>
                <a:close/>
                <a:moveTo>
                  <a:pt x="186" y="95"/>
                </a:moveTo>
                <a:cubicBezTo>
                  <a:pt x="187" y="94"/>
                  <a:pt x="186" y="95"/>
                  <a:pt x="186" y="95"/>
                </a:cubicBezTo>
                <a:cubicBezTo>
                  <a:pt x="191" y="92"/>
                  <a:pt x="191" y="92"/>
                  <a:pt x="191" y="92"/>
                </a:cubicBezTo>
                <a:cubicBezTo>
                  <a:pt x="192" y="92"/>
                  <a:pt x="191" y="93"/>
                  <a:pt x="193" y="92"/>
                </a:cubicBezTo>
                <a:cubicBezTo>
                  <a:pt x="192" y="92"/>
                  <a:pt x="195" y="91"/>
                  <a:pt x="195" y="90"/>
                </a:cubicBezTo>
                <a:cubicBezTo>
                  <a:pt x="194" y="91"/>
                  <a:pt x="193" y="90"/>
                  <a:pt x="192" y="91"/>
                </a:cubicBezTo>
                <a:cubicBezTo>
                  <a:pt x="190" y="93"/>
                  <a:pt x="187" y="94"/>
                  <a:pt x="186" y="95"/>
                </a:cubicBezTo>
                <a:close/>
                <a:moveTo>
                  <a:pt x="178" y="81"/>
                </a:moveTo>
                <a:cubicBezTo>
                  <a:pt x="176" y="83"/>
                  <a:pt x="179" y="82"/>
                  <a:pt x="180" y="81"/>
                </a:cubicBezTo>
                <a:cubicBezTo>
                  <a:pt x="181" y="80"/>
                  <a:pt x="183" y="79"/>
                  <a:pt x="183" y="79"/>
                </a:cubicBezTo>
                <a:cubicBezTo>
                  <a:pt x="180" y="81"/>
                  <a:pt x="183" y="78"/>
                  <a:pt x="178" y="81"/>
                </a:cubicBezTo>
                <a:close/>
                <a:moveTo>
                  <a:pt x="182" y="80"/>
                </a:moveTo>
                <a:cubicBezTo>
                  <a:pt x="182" y="81"/>
                  <a:pt x="178" y="83"/>
                  <a:pt x="179" y="83"/>
                </a:cubicBezTo>
                <a:cubicBezTo>
                  <a:pt x="181" y="82"/>
                  <a:pt x="182" y="82"/>
                  <a:pt x="183" y="81"/>
                </a:cubicBezTo>
                <a:cubicBezTo>
                  <a:pt x="180" y="82"/>
                  <a:pt x="186" y="79"/>
                  <a:pt x="182" y="80"/>
                </a:cubicBezTo>
                <a:close/>
                <a:moveTo>
                  <a:pt x="182" y="82"/>
                </a:moveTo>
                <a:cubicBezTo>
                  <a:pt x="180" y="84"/>
                  <a:pt x="178" y="86"/>
                  <a:pt x="180" y="86"/>
                </a:cubicBezTo>
                <a:cubicBezTo>
                  <a:pt x="180" y="85"/>
                  <a:pt x="183" y="83"/>
                  <a:pt x="181" y="85"/>
                </a:cubicBezTo>
                <a:cubicBezTo>
                  <a:pt x="186" y="82"/>
                  <a:pt x="180" y="85"/>
                  <a:pt x="183" y="82"/>
                </a:cubicBezTo>
                <a:cubicBezTo>
                  <a:pt x="182" y="82"/>
                  <a:pt x="182" y="83"/>
                  <a:pt x="182" y="82"/>
                </a:cubicBezTo>
                <a:close/>
                <a:moveTo>
                  <a:pt x="165" y="91"/>
                </a:moveTo>
                <a:cubicBezTo>
                  <a:pt x="163" y="92"/>
                  <a:pt x="163" y="92"/>
                  <a:pt x="163" y="93"/>
                </a:cubicBezTo>
                <a:cubicBezTo>
                  <a:pt x="163" y="92"/>
                  <a:pt x="159" y="95"/>
                  <a:pt x="158" y="95"/>
                </a:cubicBezTo>
                <a:cubicBezTo>
                  <a:pt x="159" y="96"/>
                  <a:pt x="163" y="93"/>
                  <a:pt x="166" y="91"/>
                </a:cubicBezTo>
                <a:cubicBezTo>
                  <a:pt x="165" y="91"/>
                  <a:pt x="167" y="90"/>
                  <a:pt x="165" y="91"/>
                </a:cubicBezTo>
                <a:close/>
                <a:moveTo>
                  <a:pt x="167" y="91"/>
                </a:moveTo>
                <a:cubicBezTo>
                  <a:pt x="169" y="90"/>
                  <a:pt x="169" y="90"/>
                  <a:pt x="171" y="90"/>
                </a:cubicBezTo>
                <a:cubicBezTo>
                  <a:pt x="171" y="88"/>
                  <a:pt x="176" y="85"/>
                  <a:pt x="178" y="83"/>
                </a:cubicBezTo>
                <a:cubicBezTo>
                  <a:pt x="176" y="84"/>
                  <a:pt x="176" y="82"/>
                  <a:pt x="174" y="84"/>
                </a:cubicBezTo>
                <a:cubicBezTo>
                  <a:pt x="175" y="85"/>
                  <a:pt x="170" y="87"/>
                  <a:pt x="170" y="88"/>
                </a:cubicBezTo>
                <a:cubicBezTo>
                  <a:pt x="169" y="88"/>
                  <a:pt x="169" y="88"/>
                  <a:pt x="169" y="87"/>
                </a:cubicBezTo>
                <a:cubicBezTo>
                  <a:pt x="166" y="90"/>
                  <a:pt x="167" y="90"/>
                  <a:pt x="167" y="91"/>
                </a:cubicBezTo>
                <a:close/>
                <a:moveTo>
                  <a:pt x="173" y="93"/>
                </a:moveTo>
                <a:cubicBezTo>
                  <a:pt x="174" y="92"/>
                  <a:pt x="173" y="94"/>
                  <a:pt x="176" y="92"/>
                </a:cubicBezTo>
                <a:cubicBezTo>
                  <a:pt x="176" y="91"/>
                  <a:pt x="175" y="92"/>
                  <a:pt x="176" y="91"/>
                </a:cubicBezTo>
                <a:cubicBezTo>
                  <a:pt x="174" y="92"/>
                  <a:pt x="173" y="92"/>
                  <a:pt x="173" y="93"/>
                </a:cubicBezTo>
                <a:close/>
                <a:moveTo>
                  <a:pt x="174" y="104"/>
                </a:moveTo>
                <a:cubicBezTo>
                  <a:pt x="174" y="105"/>
                  <a:pt x="181" y="100"/>
                  <a:pt x="180" y="100"/>
                </a:cubicBezTo>
                <a:cubicBezTo>
                  <a:pt x="177" y="102"/>
                  <a:pt x="177" y="103"/>
                  <a:pt x="174" y="104"/>
                </a:cubicBezTo>
                <a:close/>
                <a:moveTo>
                  <a:pt x="164" y="99"/>
                </a:moveTo>
                <a:cubicBezTo>
                  <a:pt x="166" y="98"/>
                  <a:pt x="169" y="96"/>
                  <a:pt x="170" y="95"/>
                </a:cubicBezTo>
                <a:cubicBezTo>
                  <a:pt x="167" y="97"/>
                  <a:pt x="165" y="97"/>
                  <a:pt x="164" y="99"/>
                </a:cubicBezTo>
                <a:close/>
                <a:moveTo>
                  <a:pt x="159" y="99"/>
                </a:moveTo>
                <a:cubicBezTo>
                  <a:pt x="159" y="100"/>
                  <a:pt x="158" y="100"/>
                  <a:pt x="158" y="100"/>
                </a:cubicBezTo>
                <a:cubicBezTo>
                  <a:pt x="160" y="99"/>
                  <a:pt x="160" y="98"/>
                  <a:pt x="161" y="97"/>
                </a:cubicBezTo>
                <a:cubicBezTo>
                  <a:pt x="161" y="97"/>
                  <a:pt x="161" y="98"/>
                  <a:pt x="162" y="97"/>
                </a:cubicBezTo>
                <a:cubicBezTo>
                  <a:pt x="163" y="96"/>
                  <a:pt x="162" y="97"/>
                  <a:pt x="162" y="97"/>
                </a:cubicBezTo>
                <a:cubicBezTo>
                  <a:pt x="158" y="99"/>
                  <a:pt x="158" y="99"/>
                  <a:pt x="158" y="99"/>
                </a:cubicBezTo>
                <a:cubicBezTo>
                  <a:pt x="158" y="100"/>
                  <a:pt x="157" y="102"/>
                  <a:pt x="159" y="99"/>
                </a:cubicBezTo>
                <a:close/>
                <a:moveTo>
                  <a:pt x="153" y="99"/>
                </a:moveTo>
                <a:cubicBezTo>
                  <a:pt x="153" y="99"/>
                  <a:pt x="152" y="100"/>
                  <a:pt x="153" y="101"/>
                </a:cubicBezTo>
                <a:cubicBezTo>
                  <a:pt x="151" y="101"/>
                  <a:pt x="149" y="103"/>
                  <a:pt x="150" y="103"/>
                </a:cubicBezTo>
                <a:cubicBezTo>
                  <a:pt x="154" y="100"/>
                  <a:pt x="153" y="100"/>
                  <a:pt x="156" y="98"/>
                </a:cubicBezTo>
                <a:cubicBezTo>
                  <a:pt x="155" y="98"/>
                  <a:pt x="155" y="98"/>
                  <a:pt x="154" y="98"/>
                </a:cubicBezTo>
                <a:cubicBezTo>
                  <a:pt x="154" y="100"/>
                  <a:pt x="154" y="98"/>
                  <a:pt x="153" y="99"/>
                </a:cubicBezTo>
                <a:close/>
                <a:moveTo>
                  <a:pt x="160" y="120"/>
                </a:moveTo>
                <a:cubicBezTo>
                  <a:pt x="160" y="120"/>
                  <a:pt x="160" y="121"/>
                  <a:pt x="161" y="120"/>
                </a:cubicBezTo>
                <a:cubicBezTo>
                  <a:pt x="162" y="119"/>
                  <a:pt x="165" y="116"/>
                  <a:pt x="163" y="117"/>
                </a:cubicBezTo>
                <a:cubicBezTo>
                  <a:pt x="163" y="117"/>
                  <a:pt x="162" y="119"/>
                  <a:pt x="160" y="120"/>
                </a:cubicBezTo>
                <a:close/>
                <a:moveTo>
                  <a:pt x="150" y="106"/>
                </a:moveTo>
                <a:cubicBezTo>
                  <a:pt x="148" y="108"/>
                  <a:pt x="154" y="103"/>
                  <a:pt x="151" y="106"/>
                </a:cubicBezTo>
                <a:cubicBezTo>
                  <a:pt x="154" y="104"/>
                  <a:pt x="154" y="104"/>
                  <a:pt x="154" y="104"/>
                </a:cubicBezTo>
                <a:cubicBezTo>
                  <a:pt x="154" y="103"/>
                  <a:pt x="153" y="104"/>
                  <a:pt x="154" y="103"/>
                </a:cubicBezTo>
                <a:cubicBezTo>
                  <a:pt x="151" y="105"/>
                  <a:pt x="151" y="105"/>
                  <a:pt x="150" y="106"/>
                </a:cubicBezTo>
                <a:close/>
                <a:moveTo>
                  <a:pt x="146" y="105"/>
                </a:moveTo>
                <a:cubicBezTo>
                  <a:pt x="142" y="108"/>
                  <a:pt x="147" y="106"/>
                  <a:pt x="145" y="108"/>
                </a:cubicBezTo>
                <a:cubicBezTo>
                  <a:pt x="147" y="106"/>
                  <a:pt x="146" y="106"/>
                  <a:pt x="149" y="104"/>
                </a:cubicBezTo>
                <a:cubicBezTo>
                  <a:pt x="148" y="104"/>
                  <a:pt x="149" y="103"/>
                  <a:pt x="149" y="103"/>
                </a:cubicBezTo>
                <a:cubicBezTo>
                  <a:pt x="145" y="105"/>
                  <a:pt x="149" y="103"/>
                  <a:pt x="146" y="106"/>
                </a:cubicBezTo>
                <a:cubicBezTo>
                  <a:pt x="146" y="105"/>
                  <a:pt x="147" y="104"/>
                  <a:pt x="146" y="105"/>
                </a:cubicBezTo>
                <a:close/>
                <a:moveTo>
                  <a:pt x="153" y="120"/>
                </a:moveTo>
                <a:cubicBezTo>
                  <a:pt x="156" y="118"/>
                  <a:pt x="154" y="119"/>
                  <a:pt x="157" y="116"/>
                </a:cubicBezTo>
                <a:cubicBezTo>
                  <a:pt x="156" y="117"/>
                  <a:pt x="154" y="118"/>
                  <a:pt x="152" y="119"/>
                </a:cubicBezTo>
                <a:cubicBezTo>
                  <a:pt x="154" y="119"/>
                  <a:pt x="151" y="121"/>
                  <a:pt x="149" y="122"/>
                </a:cubicBezTo>
                <a:cubicBezTo>
                  <a:pt x="148" y="124"/>
                  <a:pt x="152" y="120"/>
                  <a:pt x="151" y="122"/>
                </a:cubicBezTo>
                <a:cubicBezTo>
                  <a:pt x="153" y="120"/>
                  <a:pt x="153" y="119"/>
                  <a:pt x="154" y="119"/>
                </a:cubicBezTo>
                <a:cubicBezTo>
                  <a:pt x="154" y="119"/>
                  <a:pt x="153" y="120"/>
                  <a:pt x="153" y="120"/>
                </a:cubicBezTo>
                <a:close/>
                <a:moveTo>
                  <a:pt x="136" y="117"/>
                </a:moveTo>
                <a:cubicBezTo>
                  <a:pt x="139" y="115"/>
                  <a:pt x="135" y="118"/>
                  <a:pt x="135" y="118"/>
                </a:cubicBezTo>
                <a:cubicBezTo>
                  <a:pt x="138" y="116"/>
                  <a:pt x="140" y="115"/>
                  <a:pt x="142" y="113"/>
                </a:cubicBezTo>
                <a:cubicBezTo>
                  <a:pt x="142" y="112"/>
                  <a:pt x="147" y="109"/>
                  <a:pt x="148" y="107"/>
                </a:cubicBezTo>
                <a:cubicBezTo>
                  <a:pt x="147" y="108"/>
                  <a:pt x="146" y="108"/>
                  <a:pt x="146" y="108"/>
                </a:cubicBezTo>
                <a:cubicBezTo>
                  <a:pt x="144" y="109"/>
                  <a:pt x="144" y="110"/>
                  <a:pt x="142" y="111"/>
                </a:cubicBezTo>
                <a:cubicBezTo>
                  <a:pt x="141" y="113"/>
                  <a:pt x="142" y="113"/>
                  <a:pt x="141" y="113"/>
                </a:cubicBezTo>
                <a:cubicBezTo>
                  <a:pt x="140" y="113"/>
                  <a:pt x="136" y="116"/>
                  <a:pt x="136" y="117"/>
                </a:cubicBezTo>
                <a:close/>
                <a:moveTo>
                  <a:pt x="153" y="123"/>
                </a:moveTo>
                <a:cubicBezTo>
                  <a:pt x="154" y="123"/>
                  <a:pt x="157" y="120"/>
                  <a:pt x="156" y="120"/>
                </a:cubicBezTo>
                <a:cubicBezTo>
                  <a:pt x="155" y="121"/>
                  <a:pt x="152" y="123"/>
                  <a:pt x="153" y="123"/>
                </a:cubicBezTo>
                <a:close/>
                <a:moveTo>
                  <a:pt x="137" y="109"/>
                </a:moveTo>
                <a:cubicBezTo>
                  <a:pt x="139" y="108"/>
                  <a:pt x="141" y="106"/>
                  <a:pt x="141" y="106"/>
                </a:cubicBezTo>
                <a:cubicBezTo>
                  <a:pt x="139" y="107"/>
                  <a:pt x="137" y="109"/>
                  <a:pt x="137" y="109"/>
                </a:cubicBezTo>
                <a:close/>
                <a:moveTo>
                  <a:pt x="136" y="114"/>
                </a:moveTo>
                <a:cubicBezTo>
                  <a:pt x="138" y="114"/>
                  <a:pt x="137" y="113"/>
                  <a:pt x="137" y="115"/>
                </a:cubicBezTo>
                <a:cubicBezTo>
                  <a:pt x="138" y="114"/>
                  <a:pt x="138" y="113"/>
                  <a:pt x="141" y="111"/>
                </a:cubicBezTo>
                <a:cubicBezTo>
                  <a:pt x="142" y="110"/>
                  <a:pt x="141" y="111"/>
                  <a:pt x="140" y="111"/>
                </a:cubicBezTo>
                <a:cubicBezTo>
                  <a:pt x="141" y="110"/>
                  <a:pt x="142" y="110"/>
                  <a:pt x="143" y="109"/>
                </a:cubicBezTo>
                <a:cubicBezTo>
                  <a:pt x="143" y="109"/>
                  <a:pt x="144" y="108"/>
                  <a:pt x="143" y="108"/>
                </a:cubicBezTo>
                <a:cubicBezTo>
                  <a:pt x="141" y="111"/>
                  <a:pt x="139" y="111"/>
                  <a:pt x="136" y="114"/>
                </a:cubicBezTo>
                <a:close/>
                <a:moveTo>
                  <a:pt x="142" y="117"/>
                </a:moveTo>
                <a:cubicBezTo>
                  <a:pt x="140" y="118"/>
                  <a:pt x="142" y="116"/>
                  <a:pt x="144" y="115"/>
                </a:cubicBezTo>
                <a:cubicBezTo>
                  <a:pt x="144" y="114"/>
                  <a:pt x="142" y="115"/>
                  <a:pt x="141" y="116"/>
                </a:cubicBezTo>
                <a:cubicBezTo>
                  <a:pt x="141" y="116"/>
                  <a:pt x="141" y="117"/>
                  <a:pt x="140" y="117"/>
                </a:cubicBezTo>
                <a:cubicBezTo>
                  <a:pt x="137" y="118"/>
                  <a:pt x="139" y="119"/>
                  <a:pt x="136" y="120"/>
                </a:cubicBezTo>
                <a:cubicBezTo>
                  <a:pt x="136" y="121"/>
                  <a:pt x="133" y="123"/>
                  <a:pt x="132" y="124"/>
                </a:cubicBezTo>
                <a:cubicBezTo>
                  <a:pt x="133" y="124"/>
                  <a:pt x="131" y="125"/>
                  <a:pt x="131" y="126"/>
                </a:cubicBezTo>
                <a:cubicBezTo>
                  <a:pt x="133" y="124"/>
                  <a:pt x="135" y="122"/>
                  <a:pt x="134" y="124"/>
                </a:cubicBezTo>
                <a:cubicBezTo>
                  <a:pt x="135" y="124"/>
                  <a:pt x="139" y="121"/>
                  <a:pt x="138" y="121"/>
                </a:cubicBezTo>
                <a:cubicBezTo>
                  <a:pt x="137" y="121"/>
                  <a:pt x="135" y="124"/>
                  <a:pt x="135" y="123"/>
                </a:cubicBezTo>
                <a:cubicBezTo>
                  <a:pt x="136" y="122"/>
                  <a:pt x="135" y="122"/>
                  <a:pt x="137" y="121"/>
                </a:cubicBezTo>
                <a:cubicBezTo>
                  <a:pt x="139" y="119"/>
                  <a:pt x="142" y="117"/>
                  <a:pt x="142" y="117"/>
                </a:cubicBezTo>
                <a:close/>
                <a:moveTo>
                  <a:pt x="143" y="118"/>
                </a:moveTo>
                <a:cubicBezTo>
                  <a:pt x="141" y="119"/>
                  <a:pt x="141" y="119"/>
                  <a:pt x="141" y="119"/>
                </a:cubicBezTo>
                <a:cubicBezTo>
                  <a:pt x="140" y="120"/>
                  <a:pt x="140" y="120"/>
                  <a:pt x="141" y="121"/>
                </a:cubicBezTo>
                <a:cubicBezTo>
                  <a:pt x="143" y="119"/>
                  <a:pt x="142" y="119"/>
                  <a:pt x="143" y="118"/>
                </a:cubicBezTo>
                <a:cubicBezTo>
                  <a:pt x="143" y="119"/>
                  <a:pt x="144" y="118"/>
                  <a:pt x="145" y="117"/>
                </a:cubicBezTo>
                <a:cubicBezTo>
                  <a:pt x="143" y="118"/>
                  <a:pt x="144" y="117"/>
                  <a:pt x="143" y="118"/>
                </a:cubicBezTo>
                <a:close/>
                <a:moveTo>
                  <a:pt x="146" y="128"/>
                </a:moveTo>
                <a:cubicBezTo>
                  <a:pt x="147" y="128"/>
                  <a:pt x="145" y="129"/>
                  <a:pt x="145" y="130"/>
                </a:cubicBezTo>
                <a:cubicBezTo>
                  <a:pt x="146" y="129"/>
                  <a:pt x="146" y="129"/>
                  <a:pt x="148" y="128"/>
                </a:cubicBezTo>
                <a:cubicBezTo>
                  <a:pt x="147" y="128"/>
                  <a:pt x="147" y="127"/>
                  <a:pt x="148" y="127"/>
                </a:cubicBezTo>
                <a:cubicBezTo>
                  <a:pt x="147" y="127"/>
                  <a:pt x="146" y="128"/>
                  <a:pt x="146" y="128"/>
                </a:cubicBezTo>
                <a:close/>
                <a:moveTo>
                  <a:pt x="133" y="117"/>
                </a:moveTo>
                <a:cubicBezTo>
                  <a:pt x="133" y="118"/>
                  <a:pt x="134" y="117"/>
                  <a:pt x="135" y="117"/>
                </a:cubicBezTo>
                <a:cubicBezTo>
                  <a:pt x="136" y="116"/>
                  <a:pt x="137" y="115"/>
                  <a:pt x="137" y="115"/>
                </a:cubicBezTo>
                <a:cubicBezTo>
                  <a:pt x="136" y="116"/>
                  <a:pt x="135" y="115"/>
                  <a:pt x="133" y="117"/>
                </a:cubicBezTo>
                <a:close/>
                <a:moveTo>
                  <a:pt x="144" y="129"/>
                </a:moveTo>
                <a:cubicBezTo>
                  <a:pt x="143" y="129"/>
                  <a:pt x="141" y="129"/>
                  <a:pt x="139" y="132"/>
                </a:cubicBezTo>
                <a:cubicBezTo>
                  <a:pt x="139" y="133"/>
                  <a:pt x="145" y="129"/>
                  <a:pt x="146" y="127"/>
                </a:cubicBezTo>
                <a:cubicBezTo>
                  <a:pt x="145" y="128"/>
                  <a:pt x="144" y="128"/>
                  <a:pt x="144" y="129"/>
                </a:cubicBezTo>
                <a:close/>
                <a:moveTo>
                  <a:pt x="133" y="117"/>
                </a:moveTo>
                <a:cubicBezTo>
                  <a:pt x="132" y="118"/>
                  <a:pt x="132" y="117"/>
                  <a:pt x="131" y="118"/>
                </a:cubicBezTo>
                <a:cubicBezTo>
                  <a:pt x="131" y="119"/>
                  <a:pt x="133" y="117"/>
                  <a:pt x="135" y="116"/>
                </a:cubicBezTo>
                <a:cubicBezTo>
                  <a:pt x="134" y="116"/>
                  <a:pt x="136" y="114"/>
                  <a:pt x="134" y="115"/>
                </a:cubicBezTo>
                <a:cubicBezTo>
                  <a:pt x="134" y="116"/>
                  <a:pt x="134" y="116"/>
                  <a:pt x="133" y="117"/>
                </a:cubicBezTo>
                <a:close/>
                <a:moveTo>
                  <a:pt x="138" y="122"/>
                </a:moveTo>
                <a:cubicBezTo>
                  <a:pt x="137" y="123"/>
                  <a:pt x="137" y="123"/>
                  <a:pt x="139" y="122"/>
                </a:cubicBezTo>
                <a:cubicBezTo>
                  <a:pt x="140" y="121"/>
                  <a:pt x="140" y="120"/>
                  <a:pt x="138" y="122"/>
                </a:cubicBezTo>
                <a:close/>
                <a:moveTo>
                  <a:pt x="139" y="137"/>
                </a:moveTo>
                <a:cubicBezTo>
                  <a:pt x="141" y="135"/>
                  <a:pt x="141" y="137"/>
                  <a:pt x="139" y="138"/>
                </a:cubicBezTo>
                <a:cubicBezTo>
                  <a:pt x="140" y="137"/>
                  <a:pt x="141" y="137"/>
                  <a:pt x="142" y="136"/>
                </a:cubicBezTo>
                <a:cubicBezTo>
                  <a:pt x="142" y="135"/>
                  <a:pt x="142" y="135"/>
                  <a:pt x="142" y="135"/>
                </a:cubicBezTo>
                <a:cubicBezTo>
                  <a:pt x="142" y="135"/>
                  <a:pt x="143" y="134"/>
                  <a:pt x="144" y="134"/>
                </a:cubicBezTo>
                <a:cubicBezTo>
                  <a:pt x="142" y="136"/>
                  <a:pt x="138" y="139"/>
                  <a:pt x="138" y="140"/>
                </a:cubicBezTo>
                <a:cubicBezTo>
                  <a:pt x="138" y="140"/>
                  <a:pt x="137" y="141"/>
                  <a:pt x="136" y="141"/>
                </a:cubicBezTo>
                <a:cubicBezTo>
                  <a:pt x="138" y="140"/>
                  <a:pt x="138" y="139"/>
                  <a:pt x="139" y="138"/>
                </a:cubicBezTo>
                <a:cubicBezTo>
                  <a:pt x="139" y="137"/>
                  <a:pt x="136" y="138"/>
                  <a:pt x="133" y="141"/>
                </a:cubicBezTo>
                <a:cubicBezTo>
                  <a:pt x="134" y="141"/>
                  <a:pt x="136" y="139"/>
                  <a:pt x="137" y="139"/>
                </a:cubicBezTo>
                <a:cubicBezTo>
                  <a:pt x="137" y="139"/>
                  <a:pt x="138" y="139"/>
                  <a:pt x="138" y="139"/>
                </a:cubicBezTo>
                <a:cubicBezTo>
                  <a:pt x="135" y="142"/>
                  <a:pt x="132" y="145"/>
                  <a:pt x="132" y="146"/>
                </a:cubicBezTo>
                <a:cubicBezTo>
                  <a:pt x="133" y="145"/>
                  <a:pt x="135" y="144"/>
                  <a:pt x="135" y="143"/>
                </a:cubicBezTo>
                <a:cubicBezTo>
                  <a:pt x="134" y="144"/>
                  <a:pt x="134" y="144"/>
                  <a:pt x="134" y="144"/>
                </a:cubicBezTo>
                <a:cubicBezTo>
                  <a:pt x="135" y="144"/>
                  <a:pt x="136" y="142"/>
                  <a:pt x="136" y="142"/>
                </a:cubicBezTo>
                <a:cubicBezTo>
                  <a:pt x="137" y="142"/>
                  <a:pt x="134" y="145"/>
                  <a:pt x="137" y="143"/>
                </a:cubicBezTo>
                <a:cubicBezTo>
                  <a:pt x="136" y="142"/>
                  <a:pt x="139" y="141"/>
                  <a:pt x="140" y="141"/>
                </a:cubicBezTo>
                <a:cubicBezTo>
                  <a:pt x="139" y="140"/>
                  <a:pt x="141" y="139"/>
                  <a:pt x="141" y="139"/>
                </a:cubicBezTo>
                <a:cubicBezTo>
                  <a:pt x="140" y="139"/>
                  <a:pt x="140" y="139"/>
                  <a:pt x="141" y="138"/>
                </a:cubicBezTo>
                <a:cubicBezTo>
                  <a:pt x="144" y="136"/>
                  <a:pt x="146" y="134"/>
                  <a:pt x="148" y="133"/>
                </a:cubicBezTo>
                <a:cubicBezTo>
                  <a:pt x="147" y="133"/>
                  <a:pt x="143" y="135"/>
                  <a:pt x="146" y="132"/>
                </a:cubicBezTo>
                <a:cubicBezTo>
                  <a:pt x="143" y="133"/>
                  <a:pt x="141" y="134"/>
                  <a:pt x="139" y="137"/>
                </a:cubicBezTo>
                <a:close/>
                <a:moveTo>
                  <a:pt x="142" y="131"/>
                </a:moveTo>
                <a:cubicBezTo>
                  <a:pt x="142" y="131"/>
                  <a:pt x="143" y="132"/>
                  <a:pt x="144" y="130"/>
                </a:cubicBezTo>
                <a:cubicBezTo>
                  <a:pt x="144" y="130"/>
                  <a:pt x="144" y="130"/>
                  <a:pt x="144" y="129"/>
                </a:cubicBezTo>
                <a:cubicBezTo>
                  <a:pt x="144" y="130"/>
                  <a:pt x="143" y="130"/>
                  <a:pt x="142" y="131"/>
                </a:cubicBezTo>
                <a:close/>
                <a:moveTo>
                  <a:pt x="142" y="143"/>
                </a:moveTo>
                <a:cubicBezTo>
                  <a:pt x="142" y="143"/>
                  <a:pt x="145" y="140"/>
                  <a:pt x="145" y="142"/>
                </a:cubicBezTo>
                <a:cubicBezTo>
                  <a:pt x="147" y="140"/>
                  <a:pt x="149" y="139"/>
                  <a:pt x="150" y="138"/>
                </a:cubicBezTo>
                <a:cubicBezTo>
                  <a:pt x="148" y="139"/>
                  <a:pt x="147" y="140"/>
                  <a:pt x="146" y="140"/>
                </a:cubicBezTo>
                <a:cubicBezTo>
                  <a:pt x="147" y="139"/>
                  <a:pt x="147" y="139"/>
                  <a:pt x="148" y="138"/>
                </a:cubicBezTo>
                <a:cubicBezTo>
                  <a:pt x="147" y="139"/>
                  <a:pt x="150" y="137"/>
                  <a:pt x="150" y="137"/>
                </a:cubicBezTo>
                <a:cubicBezTo>
                  <a:pt x="148" y="138"/>
                  <a:pt x="142" y="142"/>
                  <a:pt x="142" y="143"/>
                </a:cubicBezTo>
                <a:close/>
                <a:moveTo>
                  <a:pt x="125" y="125"/>
                </a:moveTo>
                <a:cubicBezTo>
                  <a:pt x="126" y="125"/>
                  <a:pt x="128" y="123"/>
                  <a:pt x="128" y="124"/>
                </a:cubicBezTo>
                <a:cubicBezTo>
                  <a:pt x="126" y="126"/>
                  <a:pt x="124" y="127"/>
                  <a:pt x="124" y="128"/>
                </a:cubicBezTo>
                <a:cubicBezTo>
                  <a:pt x="129" y="124"/>
                  <a:pt x="129" y="124"/>
                  <a:pt x="129" y="124"/>
                </a:cubicBezTo>
                <a:cubicBezTo>
                  <a:pt x="128" y="123"/>
                  <a:pt x="132" y="121"/>
                  <a:pt x="131" y="120"/>
                </a:cubicBezTo>
                <a:cubicBezTo>
                  <a:pt x="129" y="122"/>
                  <a:pt x="127" y="123"/>
                  <a:pt x="125" y="125"/>
                </a:cubicBezTo>
                <a:close/>
                <a:moveTo>
                  <a:pt x="131" y="122"/>
                </a:moveTo>
                <a:cubicBezTo>
                  <a:pt x="132" y="122"/>
                  <a:pt x="131" y="122"/>
                  <a:pt x="131" y="123"/>
                </a:cubicBezTo>
                <a:cubicBezTo>
                  <a:pt x="132" y="122"/>
                  <a:pt x="132" y="121"/>
                  <a:pt x="133" y="120"/>
                </a:cubicBezTo>
                <a:cubicBezTo>
                  <a:pt x="134" y="120"/>
                  <a:pt x="134" y="120"/>
                  <a:pt x="134" y="120"/>
                </a:cubicBezTo>
                <a:cubicBezTo>
                  <a:pt x="133" y="120"/>
                  <a:pt x="135" y="117"/>
                  <a:pt x="131" y="119"/>
                </a:cubicBezTo>
                <a:cubicBezTo>
                  <a:pt x="131" y="120"/>
                  <a:pt x="134" y="119"/>
                  <a:pt x="131" y="122"/>
                </a:cubicBezTo>
                <a:close/>
                <a:moveTo>
                  <a:pt x="139" y="130"/>
                </a:moveTo>
                <a:cubicBezTo>
                  <a:pt x="138" y="132"/>
                  <a:pt x="142" y="129"/>
                  <a:pt x="142" y="129"/>
                </a:cubicBezTo>
                <a:lnTo>
                  <a:pt x="139" y="130"/>
                </a:lnTo>
                <a:close/>
                <a:moveTo>
                  <a:pt x="133" y="129"/>
                </a:moveTo>
                <a:cubicBezTo>
                  <a:pt x="135" y="127"/>
                  <a:pt x="136" y="126"/>
                  <a:pt x="135" y="126"/>
                </a:cubicBezTo>
                <a:cubicBezTo>
                  <a:pt x="133" y="128"/>
                  <a:pt x="132" y="129"/>
                  <a:pt x="133" y="129"/>
                </a:cubicBezTo>
                <a:close/>
                <a:moveTo>
                  <a:pt x="129" y="121"/>
                </a:moveTo>
                <a:cubicBezTo>
                  <a:pt x="128" y="120"/>
                  <a:pt x="126" y="121"/>
                  <a:pt x="124" y="124"/>
                </a:cubicBezTo>
                <a:cubicBezTo>
                  <a:pt x="125" y="123"/>
                  <a:pt x="125" y="123"/>
                  <a:pt x="124" y="124"/>
                </a:cubicBezTo>
                <a:cubicBezTo>
                  <a:pt x="123" y="124"/>
                  <a:pt x="121" y="127"/>
                  <a:pt x="120" y="128"/>
                </a:cubicBezTo>
                <a:cubicBezTo>
                  <a:pt x="121" y="128"/>
                  <a:pt x="121" y="128"/>
                  <a:pt x="120" y="130"/>
                </a:cubicBezTo>
                <a:cubicBezTo>
                  <a:pt x="121" y="129"/>
                  <a:pt x="121" y="129"/>
                  <a:pt x="121" y="129"/>
                </a:cubicBezTo>
                <a:cubicBezTo>
                  <a:pt x="125" y="126"/>
                  <a:pt x="124" y="125"/>
                  <a:pt x="128" y="123"/>
                </a:cubicBezTo>
                <a:cubicBezTo>
                  <a:pt x="127" y="122"/>
                  <a:pt x="126" y="123"/>
                  <a:pt x="129" y="121"/>
                </a:cubicBezTo>
                <a:close/>
                <a:moveTo>
                  <a:pt x="129" y="131"/>
                </a:moveTo>
                <a:cubicBezTo>
                  <a:pt x="130" y="130"/>
                  <a:pt x="133" y="127"/>
                  <a:pt x="134" y="126"/>
                </a:cubicBezTo>
                <a:cubicBezTo>
                  <a:pt x="131" y="128"/>
                  <a:pt x="130" y="130"/>
                  <a:pt x="129" y="131"/>
                </a:cubicBezTo>
                <a:close/>
                <a:moveTo>
                  <a:pt x="133" y="136"/>
                </a:moveTo>
                <a:cubicBezTo>
                  <a:pt x="135" y="136"/>
                  <a:pt x="137" y="136"/>
                  <a:pt x="139" y="133"/>
                </a:cubicBezTo>
                <a:cubicBezTo>
                  <a:pt x="136" y="135"/>
                  <a:pt x="136" y="134"/>
                  <a:pt x="133" y="136"/>
                </a:cubicBezTo>
                <a:close/>
                <a:moveTo>
                  <a:pt x="124" y="131"/>
                </a:moveTo>
                <a:cubicBezTo>
                  <a:pt x="125" y="131"/>
                  <a:pt x="125" y="131"/>
                  <a:pt x="124" y="132"/>
                </a:cubicBezTo>
                <a:cubicBezTo>
                  <a:pt x="126" y="131"/>
                  <a:pt x="131" y="127"/>
                  <a:pt x="128" y="128"/>
                </a:cubicBezTo>
                <a:cubicBezTo>
                  <a:pt x="128" y="129"/>
                  <a:pt x="126" y="130"/>
                  <a:pt x="124" y="131"/>
                </a:cubicBezTo>
                <a:close/>
                <a:moveTo>
                  <a:pt x="121" y="127"/>
                </a:moveTo>
                <a:cubicBezTo>
                  <a:pt x="121" y="126"/>
                  <a:pt x="121" y="125"/>
                  <a:pt x="123" y="124"/>
                </a:cubicBezTo>
                <a:cubicBezTo>
                  <a:pt x="120" y="126"/>
                  <a:pt x="117" y="127"/>
                  <a:pt x="117" y="128"/>
                </a:cubicBezTo>
                <a:cubicBezTo>
                  <a:pt x="118" y="128"/>
                  <a:pt x="120" y="126"/>
                  <a:pt x="121" y="126"/>
                </a:cubicBezTo>
                <a:cubicBezTo>
                  <a:pt x="120" y="126"/>
                  <a:pt x="119" y="128"/>
                  <a:pt x="121" y="127"/>
                </a:cubicBezTo>
                <a:close/>
                <a:moveTo>
                  <a:pt x="120" y="131"/>
                </a:moveTo>
                <a:cubicBezTo>
                  <a:pt x="121" y="131"/>
                  <a:pt x="122" y="131"/>
                  <a:pt x="124" y="129"/>
                </a:cubicBezTo>
                <a:cubicBezTo>
                  <a:pt x="124" y="128"/>
                  <a:pt x="121" y="130"/>
                  <a:pt x="120" y="131"/>
                </a:cubicBezTo>
                <a:close/>
                <a:moveTo>
                  <a:pt x="119" y="140"/>
                </a:moveTo>
                <a:cubicBezTo>
                  <a:pt x="121" y="139"/>
                  <a:pt x="122" y="137"/>
                  <a:pt x="124" y="135"/>
                </a:cubicBezTo>
                <a:cubicBezTo>
                  <a:pt x="124" y="134"/>
                  <a:pt x="124" y="134"/>
                  <a:pt x="124" y="134"/>
                </a:cubicBezTo>
                <a:cubicBezTo>
                  <a:pt x="121" y="137"/>
                  <a:pt x="119" y="139"/>
                  <a:pt x="119" y="140"/>
                </a:cubicBezTo>
                <a:close/>
                <a:moveTo>
                  <a:pt x="117" y="131"/>
                </a:moveTo>
                <a:cubicBezTo>
                  <a:pt x="119" y="130"/>
                  <a:pt x="117" y="130"/>
                  <a:pt x="118" y="129"/>
                </a:cubicBezTo>
                <a:cubicBezTo>
                  <a:pt x="116" y="131"/>
                  <a:pt x="116" y="131"/>
                  <a:pt x="117" y="131"/>
                </a:cubicBezTo>
                <a:close/>
                <a:moveTo>
                  <a:pt x="112" y="133"/>
                </a:moveTo>
                <a:cubicBezTo>
                  <a:pt x="112" y="134"/>
                  <a:pt x="114" y="132"/>
                  <a:pt x="113" y="133"/>
                </a:cubicBezTo>
                <a:cubicBezTo>
                  <a:pt x="117" y="130"/>
                  <a:pt x="114" y="131"/>
                  <a:pt x="112" y="133"/>
                </a:cubicBezTo>
                <a:close/>
                <a:moveTo>
                  <a:pt x="117" y="138"/>
                </a:moveTo>
                <a:cubicBezTo>
                  <a:pt x="116" y="140"/>
                  <a:pt x="113" y="143"/>
                  <a:pt x="114" y="143"/>
                </a:cubicBezTo>
                <a:cubicBezTo>
                  <a:pt x="117" y="140"/>
                  <a:pt x="116" y="140"/>
                  <a:pt x="119" y="137"/>
                </a:cubicBezTo>
                <a:cubicBezTo>
                  <a:pt x="118" y="138"/>
                  <a:pt x="118" y="137"/>
                  <a:pt x="117" y="138"/>
                </a:cubicBezTo>
                <a:close/>
                <a:moveTo>
                  <a:pt x="114" y="157"/>
                </a:moveTo>
                <a:cubicBezTo>
                  <a:pt x="112" y="158"/>
                  <a:pt x="113" y="158"/>
                  <a:pt x="111" y="158"/>
                </a:cubicBezTo>
                <a:cubicBezTo>
                  <a:pt x="113" y="158"/>
                  <a:pt x="109" y="161"/>
                  <a:pt x="109" y="161"/>
                </a:cubicBezTo>
                <a:cubicBezTo>
                  <a:pt x="111" y="159"/>
                  <a:pt x="109" y="160"/>
                  <a:pt x="108" y="161"/>
                </a:cubicBezTo>
                <a:cubicBezTo>
                  <a:pt x="108" y="162"/>
                  <a:pt x="107" y="163"/>
                  <a:pt x="107" y="164"/>
                </a:cubicBezTo>
                <a:cubicBezTo>
                  <a:pt x="105" y="166"/>
                  <a:pt x="105" y="164"/>
                  <a:pt x="102" y="167"/>
                </a:cubicBezTo>
                <a:cubicBezTo>
                  <a:pt x="102" y="169"/>
                  <a:pt x="103" y="167"/>
                  <a:pt x="104" y="167"/>
                </a:cubicBezTo>
                <a:cubicBezTo>
                  <a:pt x="103" y="168"/>
                  <a:pt x="102" y="168"/>
                  <a:pt x="101" y="169"/>
                </a:cubicBezTo>
                <a:cubicBezTo>
                  <a:pt x="103" y="169"/>
                  <a:pt x="106" y="166"/>
                  <a:pt x="107" y="164"/>
                </a:cubicBezTo>
                <a:cubicBezTo>
                  <a:pt x="106" y="167"/>
                  <a:pt x="101" y="172"/>
                  <a:pt x="99" y="173"/>
                </a:cubicBezTo>
                <a:cubicBezTo>
                  <a:pt x="99" y="173"/>
                  <a:pt x="99" y="175"/>
                  <a:pt x="98" y="175"/>
                </a:cubicBezTo>
                <a:cubicBezTo>
                  <a:pt x="98" y="175"/>
                  <a:pt x="99" y="175"/>
                  <a:pt x="98" y="175"/>
                </a:cubicBezTo>
                <a:cubicBezTo>
                  <a:pt x="99" y="175"/>
                  <a:pt x="98" y="175"/>
                  <a:pt x="99" y="175"/>
                </a:cubicBezTo>
                <a:cubicBezTo>
                  <a:pt x="99" y="175"/>
                  <a:pt x="100" y="174"/>
                  <a:pt x="100" y="174"/>
                </a:cubicBezTo>
                <a:cubicBezTo>
                  <a:pt x="100" y="174"/>
                  <a:pt x="100" y="174"/>
                  <a:pt x="100" y="174"/>
                </a:cubicBezTo>
                <a:cubicBezTo>
                  <a:pt x="101" y="172"/>
                  <a:pt x="101" y="172"/>
                  <a:pt x="101" y="172"/>
                </a:cubicBezTo>
                <a:cubicBezTo>
                  <a:pt x="102" y="172"/>
                  <a:pt x="103" y="171"/>
                  <a:pt x="104" y="170"/>
                </a:cubicBezTo>
                <a:cubicBezTo>
                  <a:pt x="103" y="170"/>
                  <a:pt x="106" y="168"/>
                  <a:pt x="106" y="167"/>
                </a:cubicBezTo>
                <a:cubicBezTo>
                  <a:pt x="108" y="166"/>
                  <a:pt x="114" y="158"/>
                  <a:pt x="117" y="157"/>
                </a:cubicBezTo>
                <a:cubicBezTo>
                  <a:pt x="117" y="157"/>
                  <a:pt x="116" y="157"/>
                  <a:pt x="117" y="156"/>
                </a:cubicBezTo>
                <a:cubicBezTo>
                  <a:pt x="119" y="155"/>
                  <a:pt x="120" y="153"/>
                  <a:pt x="123" y="151"/>
                </a:cubicBezTo>
                <a:cubicBezTo>
                  <a:pt x="122" y="150"/>
                  <a:pt x="125" y="150"/>
                  <a:pt x="126" y="148"/>
                </a:cubicBezTo>
                <a:cubicBezTo>
                  <a:pt x="126" y="148"/>
                  <a:pt x="127" y="147"/>
                  <a:pt x="126" y="147"/>
                </a:cubicBezTo>
                <a:cubicBezTo>
                  <a:pt x="123" y="150"/>
                  <a:pt x="122" y="148"/>
                  <a:pt x="120" y="151"/>
                </a:cubicBezTo>
                <a:cubicBezTo>
                  <a:pt x="121" y="150"/>
                  <a:pt x="120" y="153"/>
                  <a:pt x="119" y="153"/>
                </a:cubicBezTo>
                <a:cubicBezTo>
                  <a:pt x="119" y="152"/>
                  <a:pt x="117" y="155"/>
                  <a:pt x="116" y="155"/>
                </a:cubicBezTo>
                <a:cubicBezTo>
                  <a:pt x="117" y="154"/>
                  <a:pt x="118" y="153"/>
                  <a:pt x="118" y="152"/>
                </a:cubicBezTo>
                <a:cubicBezTo>
                  <a:pt x="117" y="154"/>
                  <a:pt x="116" y="154"/>
                  <a:pt x="116" y="154"/>
                </a:cubicBezTo>
                <a:cubicBezTo>
                  <a:pt x="116" y="154"/>
                  <a:pt x="117" y="153"/>
                  <a:pt x="117" y="153"/>
                </a:cubicBezTo>
                <a:cubicBezTo>
                  <a:pt x="115" y="155"/>
                  <a:pt x="115" y="155"/>
                  <a:pt x="114" y="157"/>
                </a:cubicBezTo>
                <a:close/>
                <a:moveTo>
                  <a:pt x="119" y="151"/>
                </a:moveTo>
                <a:cubicBezTo>
                  <a:pt x="120" y="150"/>
                  <a:pt x="121" y="149"/>
                  <a:pt x="121" y="148"/>
                </a:cubicBezTo>
                <a:cubicBezTo>
                  <a:pt x="120" y="149"/>
                  <a:pt x="119" y="149"/>
                  <a:pt x="118" y="151"/>
                </a:cubicBezTo>
                <a:cubicBezTo>
                  <a:pt x="118" y="152"/>
                  <a:pt x="119" y="150"/>
                  <a:pt x="120" y="150"/>
                </a:cubicBezTo>
                <a:cubicBezTo>
                  <a:pt x="119" y="151"/>
                  <a:pt x="118" y="152"/>
                  <a:pt x="119" y="151"/>
                </a:cubicBezTo>
                <a:close/>
                <a:moveTo>
                  <a:pt x="124" y="159"/>
                </a:moveTo>
                <a:cubicBezTo>
                  <a:pt x="125" y="159"/>
                  <a:pt x="128" y="159"/>
                  <a:pt x="128" y="157"/>
                </a:cubicBezTo>
                <a:cubicBezTo>
                  <a:pt x="125" y="160"/>
                  <a:pt x="127" y="156"/>
                  <a:pt x="124" y="159"/>
                </a:cubicBezTo>
                <a:close/>
                <a:moveTo>
                  <a:pt x="112" y="142"/>
                </a:moveTo>
                <a:cubicBezTo>
                  <a:pt x="110" y="143"/>
                  <a:pt x="109" y="144"/>
                  <a:pt x="109" y="145"/>
                </a:cubicBezTo>
                <a:cubicBezTo>
                  <a:pt x="110" y="145"/>
                  <a:pt x="111" y="143"/>
                  <a:pt x="112" y="142"/>
                </a:cubicBezTo>
                <a:cubicBezTo>
                  <a:pt x="112" y="143"/>
                  <a:pt x="112" y="143"/>
                  <a:pt x="113" y="142"/>
                </a:cubicBezTo>
                <a:cubicBezTo>
                  <a:pt x="113" y="142"/>
                  <a:pt x="112" y="142"/>
                  <a:pt x="112" y="142"/>
                </a:cubicBezTo>
                <a:close/>
                <a:moveTo>
                  <a:pt x="114" y="170"/>
                </a:moveTo>
                <a:cubicBezTo>
                  <a:pt x="115" y="170"/>
                  <a:pt x="118" y="166"/>
                  <a:pt x="117" y="166"/>
                </a:cubicBezTo>
                <a:cubicBezTo>
                  <a:pt x="115" y="168"/>
                  <a:pt x="116" y="167"/>
                  <a:pt x="114" y="170"/>
                </a:cubicBezTo>
                <a:close/>
                <a:moveTo>
                  <a:pt x="88" y="182"/>
                </a:moveTo>
                <a:cubicBezTo>
                  <a:pt x="88" y="182"/>
                  <a:pt x="89" y="182"/>
                  <a:pt x="89" y="181"/>
                </a:cubicBezTo>
                <a:cubicBezTo>
                  <a:pt x="88" y="181"/>
                  <a:pt x="88" y="182"/>
                  <a:pt x="88" y="182"/>
                </a:cubicBezTo>
                <a:close/>
                <a:moveTo>
                  <a:pt x="108" y="144"/>
                </a:moveTo>
                <a:cubicBezTo>
                  <a:pt x="106" y="144"/>
                  <a:pt x="109" y="142"/>
                  <a:pt x="108" y="142"/>
                </a:cubicBezTo>
                <a:cubicBezTo>
                  <a:pt x="107" y="142"/>
                  <a:pt x="103" y="145"/>
                  <a:pt x="103" y="145"/>
                </a:cubicBezTo>
                <a:cubicBezTo>
                  <a:pt x="105" y="144"/>
                  <a:pt x="106" y="145"/>
                  <a:pt x="107" y="144"/>
                </a:cubicBezTo>
                <a:cubicBezTo>
                  <a:pt x="109" y="143"/>
                  <a:pt x="109" y="143"/>
                  <a:pt x="110" y="141"/>
                </a:cubicBezTo>
                <a:cubicBezTo>
                  <a:pt x="110" y="141"/>
                  <a:pt x="110" y="141"/>
                  <a:pt x="110" y="141"/>
                </a:cubicBezTo>
                <a:cubicBezTo>
                  <a:pt x="107" y="143"/>
                  <a:pt x="110" y="142"/>
                  <a:pt x="108" y="144"/>
                </a:cubicBezTo>
                <a:close/>
                <a:moveTo>
                  <a:pt x="802" y="247"/>
                </a:moveTo>
                <a:cubicBezTo>
                  <a:pt x="799" y="242"/>
                  <a:pt x="799" y="242"/>
                  <a:pt x="799" y="242"/>
                </a:cubicBezTo>
                <a:cubicBezTo>
                  <a:pt x="798" y="242"/>
                  <a:pt x="801" y="247"/>
                  <a:pt x="801" y="246"/>
                </a:cubicBezTo>
                <a:cubicBezTo>
                  <a:pt x="801" y="247"/>
                  <a:pt x="801" y="247"/>
                  <a:pt x="801" y="247"/>
                </a:cubicBezTo>
                <a:cubicBezTo>
                  <a:pt x="800" y="244"/>
                  <a:pt x="802" y="246"/>
                  <a:pt x="802" y="247"/>
                </a:cubicBezTo>
                <a:close/>
                <a:moveTo>
                  <a:pt x="596" y="44"/>
                </a:moveTo>
                <a:cubicBezTo>
                  <a:pt x="592" y="42"/>
                  <a:pt x="592" y="42"/>
                  <a:pt x="592" y="42"/>
                </a:cubicBezTo>
                <a:cubicBezTo>
                  <a:pt x="592" y="43"/>
                  <a:pt x="593" y="43"/>
                  <a:pt x="594" y="44"/>
                </a:cubicBezTo>
                <a:cubicBezTo>
                  <a:pt x="591" y="43"/>
                  <a:pt x="597" y="45"/>
                  <a:pt x="596" y="44"/>
                </a:cubicBezTo>
                <a:close/>
                <a:moveTo>
                  <a:pt x="493" y="9"/>
                </a:moveTo>
                <a:cubicBezTo>
                  <a:pt x="495" y="10"/>
                  <a:pt x="500" y="11"/>
                  <a:pt x="502" y="11"/>
                </a:cubicBezTo>
                <a:cubicBezTo>
                  <a:pt x="500" y="10"/>
                  <a:pt x="492" y="9"/>
                  <a:pt x="493" y="9"/>
                </a:cubicBezTo>
                <a:close/>
                <a:moveTo>
                  <a:pt x="467" y="5"/>
                </a:moveTo>
                <a:cubicBezTo>
                  <a:pt x="469" y="5"/>
                  <a:pt x="477" y="7"/>
                  <a:pt x="475" y="6"/>
                </a:cubicBezTo>
                <a:cubicBezTo>
                  <a:pt x="473" y="6"/>
                  <a:pt x="466" y="4"/>
                  <a:pt x="466" y="5"/>
                </a:cubicBezTo>
                <a:cubicBezTo>
                  <a:pt x="467" y="6"/>
                  <a:pt x="469" y="7"/>
                  <a:pt x="470" y="6"/>
                </a:cubicBezTo>
                <a:cubicBezTo>
                  <a:pt x="469" y="6"/>
                  <a:pt x="468" y="6"/>
                  <a:pt x="467" y="5"/>
                </a:cubicBezTo>
                <a:close/>
                <a:moveTo>
                  <a:pt x="411" y="0"/>
                </a:moveTo>
                <a:cubicBezTo>
                  <a:pt x="410" y="0"/>
                  <a:pt x="406" y="0"/>
                  <a:pt x="404" y="1"/>
                </a:cubicBezTo>
                <a:cubicBezTo>
                  <a:pt x="407" y="1"/>
                  <a:pt x="411" y="1"/>
                  <a:pt x="414" y="1"/>
                </a:cubicBezTo>
                <a:cubicBezTo>
                  <a:pt x="413" y="1"/>
                  <a:pt x="411" y="1"/>
                  <a:pt x="412" y="1"/>
                </a:cubicBezTo>
                <a:cubicBezTo>
                  <a:pt x="413" y="1"/>
                  <a:pt x="417" y="0"/>
                  <a:pt x="415" y="0"/>
                </a:cubicBezTo>
                <a:cubicBezTo>
                  <a:pt x="415" y="1"/>
                  <a:pt x="413" y="0"/>
                  <a:pt x="411" y="0"/>
                </a:cubicBezTo>
                <a:close/>
                <a:moveTo>
                  <a:pt x="394" y="50"/>
                </a:moveTo>
                <a:cubicBezTo>
                  <a:pt x="394" y="49"/>
                  <a:pt x="401" y="50"/>
                  <a:pt x="399" y="50"/>
                </a:cubicBezTo>
                <a:cubicBezTo>
                  <a:pt x="399" y="49"/>
                  <a:pt x="391" y="49"/>
                  <a:pt x="394" y="50"/>
                </a:cubicBezTo>
                <a:close/>
                <a:moveTo>
                  <a:pt x="388" y="50"/>
                </a:moveTo>
                <a:cubicBezTo>
                  <a:pt x="389" y="50"/>
                  <a:pt x="391" y="51"/>
                  <a:pt x="393" y="50"/>
                </a:cubicBezTo>
                <a:cubicBezTo>
                  <a:pt x="384" y="50"/>
                  <a:pt x="379" y="50"/>
                  <a:pt x="376" y="50"/>
                </a:cubicBezTo>
                <a:cubicBezTo>
                  <a:pt x="379" y="50"/>
                  <a:pt x="373" y="51"/>
                  <a:pt x="376" y="51"/>
                </a:cubicBezTo>
                <a:cubicBezTo>
                  <a:pt x="378" y="50"/>
                  <a:pt x="383" y="51"/>
                  <a:pt x="382" y="50"/>
                </a:cubicBezTo>
                <a:cubicBezTo>
                  <a:pt x="383" y="50"/>
                  <a:pt x="386" y="50"/>
                  <a:pt x="388" y="50"/>
                </a:cubicBezTo>
                <a:close/>
                <a:moveTo>
                  <a:pt x="350" y="7"/>
                </a:moveTo>
                <a:cubicBezTo>
                  <a:pt x="351" y="6"/>
                  <a:pt x="358" y="6"/>
                  <a:pt x="359" y="6"/>
                </a:cubicBezTo>
                <a:cubicBezTo>
                  <a:pt x="355" y="6"/>
                  <a:pt x="351" y="7"/>
                  <a:pt x="349" y="7"/>
                </a:cubicBezTo>
                <a:cubicBezTo>
                  <a:pt x="350" y="7"/>
                  <a:pt x="350" y="7"/>
                  <a:pt x="350" y="7"/>
                </a:cubicBezTo>
                <a:cubicBezTo>
                  <a:pt x="350" y="7"/>
                  <a:pt x="349" y="7"/>
                  <a:pt x="350" y="7"/>
                </a:cubicBezTo>
                <a:close/>
                <a:moveTo>
                  <a:pt x="350" y="8"/>
                </a:moveTo>
                <a:cubicBezTo>
                  <a:pt x="350" y="8"/>
                  <a:pt x="350" y="8"/>
                  <a:pt x="351" y="7"/>
                </a:cubicBezTo>
                <a:cubicBezTo>
                  <a:pt x="348" y="8"/>
                  <a:pt x="348" y="7"/>
                  <a:pt x="347" y="7"/>
                </a:cubicBezTo>
                <a:cubicBezTo>
                  <a:pt x="346" y="8"/>
                  <a:pt x="345" y="8"/>
                  <a:pt x="343" y="8"/>
                </a:cubicBezTo>
                <a:cubicBezTo>
                  <a:pt x="342" y="8"/>
                  <a:pt x="336" y="8"/>
                  <a:pt x="335" y="9"/>
                </a:cubicBezTo>
                <a:cubicBezTo>
                  <a:pt x="336" y="9"/>
                  <a:pt x="337" y="9"/>
                  <a:pt x="337" y="9"/>
                </a:cubicBezTo>
                <a:cubicBezTo>
                  <a:pt x="334" y="10"/>
                  <a:pt x="330" y="9"/>
                  <a:pt x="327" y="11"/>
                </a:cubicBezTo>
                <a:cubicBezTo>
                  <a:pt x="331" y="11"/>
                  <a:pt x="333" y="10"/>
                  <a:pt x="336" y="10"/>
                </a:cubicBezTo>
                <a:cubicBezTo>
                  <a:pt x="336" y="9"/>
                  <a:pt x="337" y="9"/>
                  <a:pt x="339" y="9"/>
                </a:cubicBezTo>
                <a:cubicBezTo>
                  <a:pt x="339" y="9"/>
                  <a:pt x="336" y="9"/>
                  <a:pt x="337" y="10"/>
                </a:cubicBezTo>
                <a:cubicBezTo>
                  <a:pt x="342" y="9"/>
                  <a:pt x="350" y="9"/>
                  <a:pt x="351" y="8"/>
                </a:cubicBezTo>
                <a:cubicBezTo>
                  <a:pt x="350" y="8"/>
                  <a:pt x="350" y="8"/>
                  <a:pt x="350" y="8"/>
                </a:cubicBezTo>
                <a:close/>
                <a:moveTo>
                  <a:pt x="314" y="14"/>
                </a:moveTo>
                <a:cubicBezTo>
                  <a:pt x="315" y="14"/>
                  <a:pt x="322" y="13"/>
                  <a:pt x="320" y="13"/>
                </a:cubicBezTo>
                <a:cubicBezTo>
                  <a:pt x="317" y="14"/>
                  <a:pt x="316" y="13"/>
                  <a:pt x="314" y="14"/>
                </a:cubicBezTo>
                <a:close/>
                <a:moveTo>
                  <a:pt x="241" y="77"/>
                </a:moveTo>
                <a:cubicBezTo>
                  <a:pt x="240" y="77"/>
                  <a:pt x="241" y="75"/>
                  <a:pt x="240" y="76"/>
                </a:cubicBezTo>
                <a:cubicBezTo>
                  <a:pt x="240" y="76"/>
                  <a:pt x="238" y="77"/>
                  <a:pt x="238" y="77"/>
                </a:cubicBezTo>
                <a:cubicBezTo>
                  <a:pt x="238" y="77"/>
                  <a:pt x="238" y="77"/>
                  <a:pt x="237" y="77"/>
                </a:cubicBezTo>
                <a:cubicBezTo>
                  <a:pt x="237" y="78"/>
                  <a:pt x="238" y="77"/>
                  <a:pt x="238" y="77"/>
                </a:cubicBezTo>
                <a:cubicBezTo>
                  <a:pt x="236" y="79"/>
                  <a:pt x="236" y="78"/>
                  <a:pt x="235" y="79"/>
                </a:cubicBezTo>
                <a:cubicBezTo>
                  <a:pt x="236" y="79"/>
                  <a:pt x="240" y="77"/>
                  <a:pt x="241" y="77"/>
                </a:cubicBezTo>
                <a:close/>
                <a:moveTo>
                  <a:pt x="232" y="80"/>
                </a:moveTo>
                <a:cubicBezTo>
                  <a:pt x="232" y="81"/>
                  <a:pt x="233" y="81"/>
                  <a:pt x="228" y="83"/>
                </a:cubicBezTo>
                <a:cubicBezTo>
                  <a:pt x="231" y="83"/>
                  <a:pt x="236" y="79"/>
                  <a:pt x="241" y="77"/>
                </a:cubicBezTo>
                <a:cubicBezTo>
                  <a:pt x="238" y="78"/>
                  <a:pt x="235" y="79"/>
                  <a:pt x="232" y="80"/>
                </a:cubicBezTo>
                <a:close/>
                <a:moveTo>
                  <a:pt x="222" y="84"/>
                </a:moveTo>
                <a:cubicBezTo>
                  <a:pt x="220" y="86"/>
                  <a:pt x="220" y="87"/>
                  <a:pt x="223" y="86"/>
                </a:cubicBezTo>
                <a:cubicBezTo>
                  <a:pt x="221" y="87"/>
                  <a:pt x="219" y="89"/>
                  <a:pt x="217" y="89"/>
                </a:cubicBezTo>
                <a:cubicBezTo>
                  <a:pt x="217" y="88"/>
                  <a:pt x="219" y="88"/>
                  <a:pt x="219" y="87"/>
                </a:cubicBezTo>
                <a:cubicBezTo>
                  <a:pt x="217" y="88"/>
                  <a:pt x="213" y="90"/>
                  <a:pt x="213" y="91"/>
                </a:cubicBezTo>
                <a:cubicBezTo>
                  <a:pt x="218" y="88"/>
                  <a:pt x="214" y="91"/>
                  <a:pt x="215" y="91"/>
                </a:cubicBezTo>
                <a:cubicBezTo>
                  <a:pt x="219" y="89"/>
                  <a:pt x="219" y="89"/>
                  <a:pt x="219" y="89"/>
                </a:cubicBezTo>
                <a:cubicBezTo>
                  <a:pt x="219" y="88"/>
                  <a:pt x="224" y="86"/>
                  <a:pt x="226" y="84"/>
                </a:cubicBezTo>
                <a:cubicBezTo>
                  <a:pt x="222" y="86"/>
                  <a:pt x="223" y="85"/>
                  <a:pt x="222" y="84"/>
                </a:cubicBezTo>
                <a:close/>
                <a:moveTo>
                  <a:pt x="214" y="101"/>
                </a:moveTo>
                <a:cubicBezTo>
                  <a:pt x="214" y="103"/>
                  <a:pt x="210" y="104"/>
                  <a:pt x="207" y="106"/>
                </a:cubicBezTo>
                <a:cubicBezTo>
                  <a:pt x="211" y="104"/>
                  <a:pt x="216" y="101"/>
                  <a:pt x="220" y="99"/>
                </a:cubicBezTo>
                <a:cubicBezTo>
                  <a:pt x="219" y="99"/>
                  <a:pt x="215" y="102"/>
                  <a:pt x="215" y="101"/>
                </a:cubicBezTo>
                <a:cubicBezTo>
                  <a:pt x="219" y="99"/>
                  <a:pt x="223" y="98"/>
                  <a:pt x="226" y="95"/>
                </a:cubicBezTo>
                <a:cubicBezTo>
                  <a:pt x="223" y="97"/>
                  <a:pt x="219" y="98"/>
                  <a:pt x="214" y="101"/>
                </a:cubicBezTo>
                <a:close/>
                <a:moveTo>
                  <a:pt x="211" y="86"/>
                </a:moveTo>
                <a:cubicBezTo>
                  <a:pt x="213" y="83"/>
                  <a:pt x="216" y="83"/>
                  <a:pt x="217" y="81"/>
                </a:cubicBezTo>
                <a:cubicBezTo>
                  <a:pt x="214" y="83"/>
                  <a:pt x="214" y="82"/>
                  <a:pt x="210" y="84"/>
                </a:cubicBezTo>
                <a:cubicBezTo>
                  <a:pt x="210" y="85"/>
                  <a:pt x="208" y="86"/>
                  <a:pt x="211" y="86"/>
                </a:cubicBezTo>
                <a:close/>
                <a:moveTo>
                  <a:pt x="210" y="82"/>
                </a:moveTo>
                <a:cubicBezTo>
                  <a:pt x="211" y="82"/>
                  <a:pt x="207" y="83"/>
                  <a:pt x="208" y="84"/>
                </a:cubicBezTo>
                <a:cubicBezTo>
                  <a:pt x="211" y="83"/>
                  <a:pt x="211" y="82"/>
                  <a:pt x="213" y="80"/>
                </a:cubicBezTo>
                <a:cubicBezTo>
                  <a:pt x="214" y="80"/>
                  <a:pt x="214" y="81"/>
                  <a:pt x="215" y="80"/>
                </a:cubicBezTo>
                <a:cubicBezTo>
                  <a:pt x="216" y="79"/>
                  <a:pt x="212" y="81"/>
                  <a:pt x="210" y="82"/>
                </a:cubicBezTo>
                <a:close/>
                <a:moveTo>
                  <a:pt x="203" y="100"/>
                </a:moveTo>
                <a:cubicBezTo>
                  <a:pt x="201" y="100"/>
                  <a:pt x="199" y="102"/>
                  <a:pt x="199" y="102"/>
                </a:cubicBezTo>
                <a:cubicBezTo>
                  <a:pt x="201" y="100"/>
                  <a:pt x="205" y="97"/>
                  <a:pt x="207" y="96"/>
                </a:cubicBezTo>
                <a:cubicBezTo>
                  <a:pt x="207" y="96"/>
                  <a:pt x="213" y="92"/>
                  <a:pt x="212" y="92"/>
                </a:cubicBezTo>
                <a:cubicBezTo>
                  <a:pt x="211" y="93"/>
                  <a:pt x="207" y="95"/>
                  <a:pt x="207" y="96"/>
                </a:cubicBezTo>
                <a:cubicBezTo>
                  <a:pt x="204" y="97"/>
                  <a:pt x="201" y="100"/>
                  <a:pt x="197" y="101"/>
                </a:cubicBezTo>
                <a:cubicBezTo>
                  <a:pt x="197" y="102"/>
                  <a:pt x="198" y="101"/>
                  <a:pt x="196" y="103"/>
                </a:cubicBezTo>
                <a:cubicBezTo>
                  <a:pt x="192" y="104"/>
                  <a:pt x="183" y="110"/>
                  <a:pt x="180" y="114"/>
                </a:cubicBezTo>
                <a:cubicBezTo>
                  <a:pt x="175" y="115"/>
                  <a:pt x="167" y="123"/>
                  <a:pt x="160" y="128"/>
                </a:cubicBezTo>
                <a:cubicBezTo>
                  <a:pt x="161" y="128"/>
                  <a:pt x="163" y="127"/>
                  <a:pt x="161" y="129"/>
                </a:cubicBezTo>
                <a:cubicBezTo>
                  <a:pt x="164" y="127"/>
                  <a:pt x="163" y="126"/>
                  <a:pt x="165" y="125"/>
                </a:cubicBezTo>
                <a:cubicBezTo>
                  <a:pt x="166" y="125"/>
                  <a:pt x="167" y="124"/>
                  <a:pt x="165" y="127"/>
                </a:cubicBezTo>
                <a:cubicBezTo>
                  <a:pt x="167" y="125"/>
                  <a:pt x="166" y="126"/>
                  <a:pt x="168" y="125"/>
                </a:cubicBezTo>
                <a:cubicBezTo>
                  <a:pt x="168" y="124"/>
                  <a:pt x="169" y="122"/>
                  <a:pt x="167" y="123"/>
                </a:cubicBezTo>
                <a:cubicBezTo>
                  <a:pt x="172" y="119"/>
                  <a:pt x="174" y="119"/>
                  <a:pt x="177" y="116"/>
                </a:cubicBezTo>
                <a:cubicBezTo>
                  <a:pt x="176" y="117"/>
                  <a:pt x="178" y="116"/>
                  <a:pt x="179" y="115"/>
                </a:cubicBezTo>
                <a:cubicBezTo>
                  <a:pt x="179" y="115"/>
                  <a:pt x="178" y="115"/>
                  <a:pt x="179" y="114"/>
                </a:cubicBezTo>
                <a:cubicBezTo>
                  <a:pt x="183" y="113"/>
                  <a:pt x="189" y="107"/>
                  <a:pt x="193" y="105"/>
                </a:cubicBezTo>
                <a:cubicBezTo>
                  <a:pt x="193" y="105"/>
                  <a:pt x="192" y="105"/>
                  <a:pt x="194" y="104"/>
                </a:cubicBezTo>
                <a:cubicBezTo>
                  <a:pt x="193" y="106"/>
                  <a:pt x="196" y="103"/>
                  <a:pt x="198" y="102"/>
                </a:cubicBezTo>
                <a:cubicBezTo>
                  <a:pt x="198" y="103"/>
                  <a:pt x="189" y="108"/>
                  <a:pt x="194" y="106"/>
                </a:cubicBezTo>
                <a:cubicBezTo>
                  <a:pt x="192" y="107"/>
                  <a:pt x="190" y="108"/>
                  <a:pt x="190" y="108"/>
                </a:cubicBezTo>
                <a:cubicBezTo>
                  <a:pt x="194" y="106"/>
                  <a:pt x="190" y="109"/>
                  <a:pt x="189" y="110"/>
                </a:cubicBezTo>
                <a:cubicBezTo>
                  <a:pt x="194" y="107"/>
                  <a:pt x="196" y="106"/>
                  <a:pt x="200" y="103"/>
                </a:cubicBezTo>
                <a:cubicBezTo>
                  <a:pt x="201" y="103"/>
                  <a:pt x="200" y="103"/>
                  <a:pt x="201" y="102"/>
                </a:cubicBezTo>
                <a:cubicBezTo>
                  <a:pt x="202" y="102"/>
                  <a:pt x="205" y="100"/>
                  <a:pt x="205" y="99"/>
                </a:cubicBezTo>
                <a:cubicBezTo>
                  <a:pt x="207" y="98"/>
                  <a:pt x="210" y="96"/>
                  <a:pt x="210" y="97"/>
                </a:cubicBezTo>
                <a:cubicBezTo>
                  <a:pt x="212" y="96"/>
                  <a:pt x="213" y="96"/>
                  <a:pt x="213" y="95"/>
                </a:cubicBezTo>
                <a:cubicBezTo>
                  <a:pt x="211" y="96"/>
                  <a:pt x="215" y="94"/>
                  <a:pt x="214" y="94"/>
                </a:cubicBezTo>
                <a:cubicBezTo>
                  <a:pt x="213" y="95"/>
                  <a:pt x="213" y="94"/>
                  <a:pt x="211" y="95"/>
                </a:cubicBezTo>
                <a:cubicBezTo>
                  <a:pt x="211" y="96"/>
                  <a:pt x="207" y="98"/>
                  <a:pt x="205" y="99"/>
                </a:cubicBezTo>
                <a:cubicBezTo>
                  <a:pt x="205" y="99"/>
                  <a:pt x="202" y="101"/>
                  <a:pt x="202" y="101"/>
                </a:cubicBezTo>
                <a:cubicBezTo>
                  <a:pt x="200" y="101"/>
                  <a:pt x="205" y="99"/>
                  <a:pt x="203" y="100"/>
                </a:cubicBezTo>
                <a:close/>
                <a:moveTo>
                  <a:pt x="201" y="82"/>
                </a:moveTo>
                <a:cubicBezTo>
                  <a:pt x="203" y="81"/>
                  <a:pt x="203" y="82"/>
                  <a:pt x="205" y="81"/>
                </a:cubicBezTo>
                <a:cubicBezTo>
                  <a:pt x="205" y="80"/>
                  <a:pt x="206" y="80"/>
                  <a:pt x="205" y="79"/>
                </a:cubicBezTo>
                <a:cubicBezTo>
                  <a:pt x="203" y="80"/>
                  <a:pt x="202" y="81"/>
                  <a:pt x="201" y="82"/>
                </a:cubicBezTo>
                <a:close/>
                <a:moveTo>
                  <a:pt x="192" y="82"/>
                </a:moveTo>
                <a:cubicBezTo>
                  <a:pt x="192" y="81"/>
                  <a:pt x="194" y="80"/>
                  <a:pt x="194" y="80"/>
                </a:cubicBezTo>
                <a:cubicBezTo>
                  <a:pt x="192" y="80"/>
                  <a:pt x="187" y="84"/>
                  <a:pt x="190" y="83"/>
                </a:cubicBezTo>
                <a:cubicBezTo>
                  <a:pt x="192" y="81"/>
                  <a:pt x="191" y="83"/>
                  <a:pt x="191" y="83"/>
                </a:cubicBezTo>
                <a:cubicBezTo>
                  <a:pt x="192" y="83"/>
                  <a:pt x="194" y="82"/>
                  <a:pt x="195" y="81"/>
                </a:cubicBezTo>
                <a:cubicBezTo>
                  <a:pt x="195" y="81"/>
                  <a:pt x="195" y="82"/>
                  <a:pt x="195" y="82"/>
                </a:cubicBezTo>
                <a:cubicBezTo>
                  <a:pt x="197" y="81"/>
                  <a:pt x="197" y="81"/>
                  <a:pt x="197" y="81"/>
                </a:cubicBezTo>
                <a:cubicBezTo>
                  <a:pt x="197" y="80"/>
                  <a:pt x="197" y="80"/>
                  <a:pt x="197" y="80"/>
                </a:cubicBezTo>
                <a:cubicBezTo>
                  <a:pt x="194" y="82"/>
                  <a:pt x="193" y="81"/>
                  <a:pt x="192" y="82"/>
                </a:cubicBezTo>
                <a:close/>
                <a:moveTo>
                  <a:pt x="196" y="84"/>
                </a:moveTo>
                <a:cubicBezTo>
                  <a:pt x="193" y="86"/>
                  <a:pt x="192" y="85"/>
                  <a:pt x="192" y="85"/>
                </a:cubicBezTo>
                <a:cubicBezTo>
                  <a:pt x="192" y="86"/>
                  <a:pt x="191" y="86"/>
                  <a:pt x="191" y="87"/>
                </a:cubicBezTo>
                <a:cubicBezTo>
                  <a:pt x="193" y="86"/>
                  <a:pt x="192" y="87"/>
                  <a:pt x="194" y="87"/>
                </a:cubicBezTo>
                <a:cubicBezTo>
                  <a:pt x="196" y="86"/>
                  <a:pt x="195" y="86"/>
                  <a:pt x="197" y="85"/>
                </a:cubicBezTo>
                <a:cubicBezTo>
                  <a:pt x="198" y="84"/>
                  <a:pt x="195" y="86"/>
                  <a:pt x="195" y="85"/>
                </a:cubicBezTo>
                <a:cubicBezTo>
                  <a:pt x="195" y="85"/>
                  <a:pt x="198" y="82"/>
                  <a:pt x="196" y="83"/>
                </a:cubicBezTo>
                <a:cubicBezTo>
                  <a:pt x="196" y="83"/>
                  <a:pt x="196" y="83"/>
                  <a:pt x="196" y="84"/>
                </a:cubicBezTo>
                <a:close/>
                <a:moveTo>
                  <a:pt x="187" y="104"/>
                </a:moveTo>
                <a:cubicBezTo>
                  <a:pt x="188" y="103"/>
                  <a:pt x="188" y="105"/>
                  <a:pt x="192" y="103"/>
                </a:cubicBezTo>
                <a:cubicBezTo>
                  <a:pt x="192" y="102"/>
                  <a:pt x="190" y="103"/>
                  <a:pt x="190" y="103"/>
                </a:cubicBezTo>
                <a:cubicBezTo>
                  <a:pt x="192" y="102"/>
                  <a:pt x="193" y="101"/>
                  <a:pt x="194" y="99"/>
                </a:cubicBezTo>
                <a:cubicBezTo>
                  <a:pt x="195" y="100"/>
                  <a:pt x="195" y="100"/>
                  <a:pt x="195" y="100"/>
                </a:cubicBezTo>
                <a:cubicBezTo>
                  <a:pt x="197" y="98"/>
                  <a:pt x="198" y="98"/>
                  <a:pt x="201" y="96"/>
                </a:cubicBezTo>
                <a:cubicBezTo>
                  <a:pt x="200" y="96"/>
                  <a:pt x="201" y="94"/>
                  <a:pt x="200" y="95"/>
                </a:cubicBezTo>
                <a:cubicBezTo>
                  <a:pt x="196" y="97"/>
                  <a:pt x="191" y="101"/>
                  <a:pt x="189" y="102"/>
                </a:cubicBezTo>
                <a:cubicBezTo>
                  <a:pt x="188" y="103"/>
                  <a:pt x="191" y="102"/>
                  <a:pt x="188" y="103"/>
                </a:cubicBezTo>
                <a:cubicBezTo>
                  <a:pt x="188" y="103"/>
                  <a:pt x="187" y="104"/>
                  <a:pt x="187" y="104"/>
                </a:cubicBezTo>
                <a:close/>
                <a:moveTo>
                  <a:pt x="198" y="107"/>
                </a:moveTo>
                <a:cubicBezTo>
                  <a:pt x="200" y="106"/>
                  <a:pt x="201" y="105"/>
                  <a:pt x="202" y="105"/>
                </a:cubicBezTo>
                <a:cubicBezTo>
                  <a:pt x="201" y="105"/>
                  <a:pt x="199" y="106"/>
                  <a:pt x="198" y="106"/>
                </a:cubicBezTo>
                <a:cubicBezTo>
                  <a:pt x="200" y="105"/>
                  <a:pt x="200" y="104"/>
                  <a:pt x="202" y="103"/>
                </a:cubicBezTo>
                <a:cubicBezTo>
                  <a:pt x="201" y="104"/>
                  <a:pt x="203" y="102"/>
                  <a:pt x="205" y="102"/>
                </a:cubicBezTo>
                <a:cubicBezTo>
                  <a:pt x="204" y="101"/>
                  <a:pt x="200" y="104"/>
                  <a:pt x="197" y="105"/>
                </a:cubicBezTo>
                <a:cubicBezTo>
                  <a:pt x="199" y="105"/>
                  <a:pt x="196" y="108"/>
                  <a:pt x="198" y="107"/>
                </a:cubicBezTo>
                <a:close/>
                <a:moveTo>
                  <a:pt x="186" y="99"/>
                </a:moveTo>
                <a:cubicBezTo>
                  <a:pt x="183" y="101"/>
                  <a:pt x="173" y="108"/>
                  <a:pt x="182" y="103"/>
                </a:cubicBezTo>
                <a:cubicBezTo>
                  <a:pt x="183" y="101"/>
                  <a:pt x="187" y="99"/>
                  <a:pt x="183" y="102"/>
                </a:cubicBezTo>
                <a:cubicBezTo>
                  <a:pt x="186" y="100"/>
                  <a:pt x="187" y="99"/>
                  <a:pt x="188" y="98"/>
                </a:cubicBezTo>
                <a:cubicBezTo>
                  <a:pt x="187" y="99"/>
                  <a:pt x="187" y="98"/>
                  <a:pt x="186" y="99"/>
                </a:cubicBezTo>
                <a:close/>
                <a:moveTo>
                  <a:pt x="169" y="89"/>
                </a:moveTo>
                <a:cubicBezTo>
                  <a:pt x="171" y="89"/>
                  <a:pt x="178" y="83"/>
                  <a:pt x="174" y="85"/>
                </a:cubicBezTo>
                <a:cubicBezTo>
                  <a:pt x="174" y="86"/>
                  <a:pt x="171" y="88"/>
                  <a:pt x="169" y="89"/>
                </a:cubicBezTo>
                <a:close/>
                <a:moveTo>
                  <a:pt x="182" y="123"/>
                </a:moveTo>
                <a:cubicBezTo>
                  <a:pt x="187" y="120"/>
                  <a:pt x="189" y="118"/>
                  <a:pt x="195" y="114"/>
                </a:cubicBezTo>
                <a:cubicBezTo>
                  <a:pt x="194" y="115"/>
                  <a:pt x="195" y="113"/>
                  <a:pt x="194" y="114"/>
                </a:cubicBezTo>
                <a:cubicBezTo>
                  <a:pt x="194" y="114"/>
                  <a:pt x="191" y="117"/>
                  <a:pt x="189" y="118"/>
                </a:cubicBezTo>
                <a:cubicBezTo>
                  <a:pt x="190" y="117"/>
                  <a:pt x="190" y="117"/>
                  <a:pt x="190" y="116"/>
                </a:cubicBezTo>
                <a:cubicBezTo>
                  <a:pt x="188" y="118"/>
                  <a:pt x="186" y="120"/>
                  <a:pt x="183" y="121"/>
                </a:cubicBezTo>
                <a:cubicBezTo>
                  <a:pt x="184" y="121"/>
                  <a:pt x="184" y="120"/>
                  <a:pt x="183" y="121"/>
                </a:cubicBezTo>
                <a:cubicBezTo>
                  <a:pt x="183" y="121"/>
                  <a:pt x="182" y="123"/>
                  <a:pt x="182" y="123"/>
                </a:cubicBezTo>
                <a:close/>
                <a:moveTo>
                  <a:pt x="178" y="110"/>
                </a:moveTo>
                <a:cubicBezTo>
                  <a:pt x="180" y="109"/>
                  <a:pt x="180" y="109"/>
                  <a:pt x="180" y="109"/>
                </a:cubicBezTo>
                <a:cubicBezTo>
                  <a:pt x="178" y="111"/>
                  <a:pt x="182" y="109"/>
                  <a:pt x="182" y="108"/>
                </a:cubicBezTo>
                <a:cubicBezTo>
                  <a:pt x="181" y="108"/>
                  <a:pt x="179" y="109"/>
                  <a:pt x="178" y="110"/>
                </a:cubicBezTo>
                <a:close/>
                <a:moveTo>
                  <a:pt x="178" y="117"/>
                </a:moveTo>
                <a:cubicBezTo>
                  <a:pt x="177" y="118"/>
                  <a:pt x="176" y="118"/>
                  <a:pt x="175" y="120"/>
                </a:cubicBezTo>
                <a:cubicBezTo>
                  <a:pt x="176" y="119"/>
                  <a:pt x="176" y="119"/>
                  <a:pt x="177" y="119"/>
                </a:cubicBezTo>
                <a:cubicBezTo>
                  <a:pt x="178" y="118"/>
                  <a:pt x="182" y="116"/>
                  <a:pt x="181" y="116"/>
                </a:cubicBezTo>
                <a:cubicBezTo>
                  <a:pt x="177" y="119"/>
                  <a:pt x="181" y="114"/>
                  <a:pt x="178" y="117"/>
                </a:cubicBezTo>
                <a:close/>
                <a:moveTo>
                  <a:pt x="164" y="122"/>
                </a:moveTo>
                <a:cubicBezTo>
                  <a:pt x="169" y="117"/>
                  <a:pt x="172" y="117"/>
                  <a:pt x="177" y="112"/>
                </a:cubicBezTo>
                <a:cubicBezTo>
                  <a:pt x="174" y="114"/>
                  <a:pt x="176" y="112"/>
                  <a:pt x="174" y="113"/>
                </a:cubicBezTo>
                <a:cubicBezTo>
                  <a:pt x="171" y="116"/>
                  <a:pt x="165" y="119"/>
                  <a:pt x="164" y="122"/>
                </a:cubicBezTo>
                <a:close/>
                <a:moveTo>
                  <a:pt x="159" y="111"/>
                </a:moveTo>
                <a:cubicBezTo>
                  <a:pt x="160" y="110"/>
                  <a:pt x="164" y="108"/>
                  <a:pt x="164" y="107"/>
                </a:cubicBezTo>
                <a:cubicBezTo>
                  <a:pt x="162" y="109"/>
                  <a:pt x="158" y="112"/>
                  <a:pt x="159" y="111"/>
                </a:cubicBezTo>
                <a:close/>
                <a:moveTo>
                  <a:pt x="170" y="123"/>
                </a:moveTo>
                <a:cubicBezTo>
                  <a:pt x="172" y="122"/>
                  <a:pt x="175" y="118"/>
                  <a:pt x="172" y="121"/>
                </a:cubicBezTo>
                <a:cubicBezTo>
                  <a:pt x="172" y="121"/>
                  <a:pt x="173" y="120"/>
                  <a:pt x="173" y="121"/>
                </a:cubicBezTo>
                <a:cubicBezTo>
                  <a:pt x="172" y="121"/>
                  <a:pt x="168" y="124"/>
                  <a:pt x="170" y="123"/>
                </a:cubicBezTo>
                <a:close/>
                <a:moveTo>
                  <a:pt x="125" y="113"/>
                </a:moveTo>
                <a:cubicBezTo>
                  <a:pt x="123" y="114"/>
                  <a:pt x="123" y="114"/>
                  <a:pt x="123" y="114"/>
                </a:cubicBezTo>
                <a:cubicBezTo>
                  <a:pt x="123" y="115"/>
                  <a:pt x="122" y="116"/>
                  <a:pt x="123" y="115"/>
                </a:cubicBezTo>
                <a:cubicBezTo>
                  <a:pt x="125" y="114"/>
                  <a:pt x="125" y="114"/>
                  <a:pt x="125" y="113"/>
                </a:cubicBezTo>
                <a:cubicBezTo>
                  <a:pt x="125" y="113"/>
                  <a:pt x="126" y="113"/>
                  <a:pt x="126" y="112"/>
                </a:cubicBezTo>
                <a:cubicBezTo>
                  <a:pt x="125" y="113"/>
                  <a:pt x="125" y="113"/>
                  <a:pt x="125" y="113"/>
                </a:cubicBezTo>
                <a:close/>
                <a:moveTo>
                  <a:pt x="107" y="138"/>
                </a:moveTo>
                <a:cubicBezTo>
                  <a:pt x="106" y="138"/>
                  <a:pt x="106" y="138"/>
                  <a:pt x="105" y="139"/>
                </a:cubicBezTo>
                <a:cubicBezTo>
                  <a:pt x="105" y="138"/>
                  <a:pt x="107" y="136"/>
                  <a:pt x="107" y="136"/>
                </a:cubicBezTo>
                <a:cubicBezTo>
                  <a:pt x="105" y="138"/>
                  <a:pt x="104" y="139"/>
                  <a:pt x="102" y="141"/>
                </a:cubicBezTo>
                <a:cubicBezTo>
                  <a:pt x="104" y="141"/>
                  <a:pt x="106" y="140"/>
                  <a:pt x="108" y="139"/>
                </a:cubicBezTo>
                <a:cubicBezTo>
                  <a:pt x="104" y="141"/>
                  <a:pt x="110" y="134"/>
                  <a:pt x="107" y="137"/>
                </a:cubicBezTo>
                <a:cubicBezTo>
                  <a:pt x="107" y="137"/>
                  <a:pt x="107" y="137"/>
                  <a:pt x="107" y="138"/>
                </a:cubicBezTo>
                <a:close/>
                <a:moveTo>
                  <a:pt x="128" y="160"/>
                </a:moveTo>
                <a:cubicBezTo>
                  <a:pt x="127" y="161"/>
                  <a:pt x="126" y="161"/>
                  <a:pt x="126" y="161"/>
                </a:cubicBezTo>
                <a:cubicBezTo>
                  <a:pt x="125" y="163"/>
                  <a:pt x="128" y="160"/>
                  <a:pt x="128" y="162"/>
                </a:cubicBezTo>
                <a:cubicBezTo>
                  <a:pt x="127" y="163"/>
                  <a:pt x="126" y="164"/>
                  <a:pt x="125" y="164"/>
                </a:cubicBezTo>
                <a:cubicBezTo>
                  <a:pt x="125" y="165"/>
                  <a:pt x="128" y="162"/>
                  <a:pt x="129" y="162"/>
                </a:cubicBezTo>
                <a:cubicBezTo>
                  <a:pt x="128" y="162"/>
                  <a:pt x="127" y="163"/>
                  <a:pt x="127" y="163"/>
                </a:cubicBezTo>
                <a:cubicBezTo>
                  <a:pt x="131" y="161"/>
                  <a:pt x="128" y="162"/>
                  <a:pt x="131" y="159"/>
                </a:cubicBezTo>
                <a:cubicBezTo>
                  <a:pt x="130" y="159"/>
                  <a:pt x="127" y="162"/>
                  <a:pt x="128" y="160"/>
                </a:cubicBezTo>
                <a:close/>
                <a:moveTo>
                  <a:pt x="95" y="148"/>
                </a:moveTo>
                <a:cubicBezTo>
                  <a:pt x="95" y="148"/>
                  <a:pt x="96" y="148"/>
                  <a:pt x="96" y="148"/>
                </a:cubicBezTo>
                <a:cubicBezTo>
                  <a:pt x="94" y="149"/>
                  <a:pt x="94" y="150"/>
                  <a:pt x="94" y="150"/>
                </a:cubicBezTo>
                <a:cubicBezTo>
                  <a:pt x="98" y="147"/>
                  <a:pt x="99" y="145"/>
                  <a:pt x="101" y="143"/>
                </a:cubicBezTo>
                <a:cubicBezTo>
                  <a:pt x="102" y="143"/>
                  <a:pt x="102" y="142"/>
                  <a:pt x="102" y="141"/>
                </a:cubicBezTo>
                <a:cubicBezTo>
                  <a:pt x="100" y="143"/>
                  <a:pt x="97" y="147"/>
                  <a:pt x="95" y="148"/>
                </a:cubicBezTo>
                <a:close/>
                <a:moveTo>
                  <a:pt x="110" y="169"/>
                </a:moveTo>
                <a:cubicBezTo>
                  <a:pt x="110" y="169"/>
                  <a:pt x="111" y="169"/>
                  <a:pt x="111" y="169"/>
                </a:cubicBezTo>
                <a:cubicBezTo>
                  <a:pt x="110" y="170"/>
                  <a:pt x="109" y="171"/>
                  <a:pt x="109" y="171"/>
                </a:cubicBezTo>
                <a:cubicBezTo>
                  <a:pt x="112" y="168"/>
                  <a:pt x="113" y="166"/>
                  <a:pt x="114" y="165"/>
                </a:cubicBezTo>
                <a:cubicBezTo>
                  <a:pt x="114" y="165"/>
                  <a:pt x="114" y="165"/>
                  <a:pt x="114" y="165"/>
                </a:cubicBezTo>
                <a:cubicBezTo>
                  <a:pt x="112" y="167"/>
                  <a:pt x="111" y="169"/>
                  <a:pt x="110" y="169"/>
                </a:cubicBezTo>
                <a:close/>
                <a:moveTo>
                  <a:pt x="91" y="154"/>
                </a:moveTo>
                <a:cubicBezTo>
                  <a:pt x="92" y="155"/>
                  <a:pt x="92" y="155"/>
                  <a:pt x="92" y="155"/>
                </a:cubicBezTo>
                <a:cubicBezTo>
                  <a:pt x="94" y="153"/>
                  <a:pt x="93" y="153"/>
                  <a:pt x="94" y="152"/>
                </a:cubicBezTo>
                <a:cubicBezTo>
                  <a:pt x="94" y="152"/>
                  <a:pt x="94" y="152"/>
                  <a:pt x="95" y="152"/>
                </a:cubicBezTo>
                <a:cubicBezTo>
                  <a:pt x="95" y="152"/>
                  <a:pt x="95" y="151"/>
                  <a:pt x="95" y="151"/>
                </a:cubicBezTo>
                <a:cubicBezTo>
                  <a:pt x="94" y="151"/>
                  <a:pt x="94" y="151"/>
                  <a:pt x="94" y="152"/>
                </a:cubicBezTo>
                <a:cubicBezTo>
                  <a:pt x="93" y="153"/>
                  <a:pt x="93" y="153"/>
                  <a:pt x="91" y="154"/>
                </a:cubicBezTo>
                <a:close/>
                <a:moveTo>
                  <a:pt x="92" y="162"/>
                </a:moveTo>
                <a:cubicBezTo>
                  <a:pt x="94" y="162"/>
                  <a:pt x="97" y="157"/>
                  <a:pt x="99" y="155"/>
                </a:cubicBezTo>
                <a:cubicBezTo>
                  <a:pt x="96" y="158"/>
                  <a:pt x="95" y="159"/>
                  <a:pt x="92" y="162"/>
                </a:cubicBezTo>
                <a:close/>
                <a:moveTo>
                  <a:pt x="88" y="161"/>
                </a:moveTo>
                <a:cubicBezTo>
                  <a:pt x="87" y="161"/>
                  <a:pt x="87" y="161"/>
                  <a:pt x="87" y="161"/>
                </a:cubicBezTo>
                <a:cubicBezTo>
                  <a:pt x="87" y="161"/>
                  <a:pt x="87" y="161"/>
                  <a:pt x="87" y="161"/>
                </a:cubicBezTo>
                <a:cubicBezTo>
                  <a:pt x="87" y="162"/>
                  <a:pt x="87" y="162"/>
                  <a:pt x="87" y="162"/>
                </a:cubicBezTo>
                <a:cubicBezTo>
                  <a:pt x="87" y="162"/>
                  <a:pt x="87" y="162"/>
                  <a:pt x="87" y="162"/>
                </a:cubicBezTo>
                <a:cubicBezTo>
                  <a:pt x="87" y="162"/>
                  <a:pt x="87" y="163"/>
                  <a:pt x="87" y="163"/>
                </a:cubicBezTo>
                <a:cubicBezTo>
                  <a:pt x="87" y="163"/>
                  <a:pt x="87" y="162"/>
                  <a:pt x="87" y="162"/>
                </a:cubicBezTo>
                <a:cubicBezTo>
                  <a:pt x="87" y="162"/>
                  <a:pt x="87" y="162"/>
                  <a:pt x="88" y="161"/>
                </a:cubicBezTo>
                <a:cubicBezTo>
                  <a:pt x="89" y="160"/>
                  <a:pt x="89" y="160"/>
                  <a:pt x="89" y="160"/>
                </a:cubicBezTo>
                <a:cubicBezTo>
                  <a:pt x="88" y="162"/>
                  <a:pt x="90" y="159"/>
                  <a:pt x="91" y="158"/>
                </a:cubicBezTo>
                <a:cubicBezTo>
                  <a:pt x="91" y="157"/>
                  <a:pt x="93" y="157"/>
                  <a:pt x="94" y="156"/>
                </a:cubicBezTo>
                <a:cubicBezTo>
                  <a:pt x="92" y="156"/>
                  <a:pt x="90" y="158"/>
                  <a:pt x="88" y="161"/>
                </a:cubicBezTo>
                <a:close/>
                <a:moveTo>
                  <a:pt x="106" y="176"/>
                </a:moveTo>
                <a:cubicBezTo>
                  <a:pt x="106" y="177"/>
                  <a:pt x="105" y="177"/>
                  <a:pt x="105" y="178"/>
                </a:cubicBezTo>
                <a:cubicBezTo>
                  <a:pt x="104" y="178"/>
                  <a:pt x="104" y="178"/>
                  <a:pt x="104" y="178"/>
                </a:cubicBezTo>
                <a:cubicBezTo>
                  <a:pt x="104" y="179"/>
                  <a:pt x="103" y="179"/>
                  <a:pt x="103" y="180"/>
                </a:cubicBezTo>
                <a:cubicBezTo>
                  <a:pt x="104" y="179"/>
                  <a:pt x="104" y="180"/>
                  <a:pt x="104" y="179"/>
                </a:cubicBezTo>
                <a:cubicBezTo>
                  <a:pt x="105" y="179"/>
                  <a:pt x="105" y="180"/>
                  <a:pt x="106" y="179"/>
                </a:cubicBezTo>
                <a:cubicBezTo>
                  <a:pt x="105" y="179"/>
                  <a:pt x="105" y="179"/>
                  <a:pt x="105" y="179"/>
                </a:cubicBezTo>
                <a:cubicBezTo>
                  <a:pt x="105" y="178"/>
                  <a:pt x="105" y="179"/>
                  <a:pt x="106" y="178"/>
                </a:cubicBezTo>
                <a:cubicBezTo>
                  <a:pt x="105" y="179"/>
                  <a:pt x="108" y="175"/>
                  <a:pt x="108" y="175"/>
                </a:cubicBezTo>
                <a:cubicBezTo>
                  <a:pt x="108" y="175"/>
                  <a:pt x="108" y="175"/>
                  <a:pt x="109" y="175"/>
                </a:cubicBezTo>
                <a:cubicBezTo>
                  <a:pt x="108" y="175"/>
                  <a:pt x="107" y="175"/>
                  <a:pt x="106" y="176"/>
                </a:cubicBezTo>
                <a:close/>
                <a:moveTo>
                  <a:pt x="109" y="180"/>
                </a:moveTo>
                <a:cubicBezTo>
                  <a:pt x="108" y="180"/>
                  <a:pt x="108" y="180"/>
                  <a:pt x="108" y="180"/>
                </a:cubicBezTo>
                <a:cubicBezTo>
                  <a:pt x="108" y="181"/>
                  <a:pt x="108" y="181"/>
                  <a:pt x="108" y="181"/>
                </a:cubicBezTo>
                <a:cubicBezTo>
                  <a:pt x="107" y="181"/>
                  <a:pt x="107" y="181"/>
                  <a:pt x="107" y="181"/>
                </a:cubicBezTo>
                <a:cubicBezTo>
                  <a:pt x="107" y="181"/>
                  <a:pt x="107" y="181"/>
                  <a:pt x="107" y="181"/>
                </a:cubicBezTo>
                <a:cubicBezTo>
                  <a:pt x="106" y="182"/>
                  <a:pt x="106" y="183"/>
                  <a:pt x="105" y="184"/>
                </a:cubicBezTo>
                <a:cubicBezTo>
                  <a:pt x="106" y="184"/>
                  <a:pt x="107" y="183"/>
                  <a:pt x="107" y="182"/>
                </a:cubicBezTo>
                <a:cubicBezTo>
                  <a:pt x="108" y="182"/>
                  <a:pt x="108" y="182"/>
                  <a:pt x="108" y="182"/>
                </a:cubicBezTo>
                <a:cubicBezTo>
                  <a:pt x="108" y="182"/>
                  <a:pt x="108" y="182"/>
                  <a:pt x="110" y="180"/>
                </a:cubicBezTo>
                <a:cubicBezTo>
                  <a:pt x="110" y="180"/>
                  <a:pt x="109" y="180"/>
                  <a:pt x="109" y="180"/>
                </a:cubicBezTo>
                <a:close/>
                <a:moveTo>
                  <a:pt x="88" y="171"/>
                </a:moveTo>
                <a:cubicBezTo>
                  <a:pt x="89" y="170"/>
                  <a:pt x="88" y="170"/>
                  <a:pt x="88" y="170"/>
                </a:cubicBezTo>
                <a:cubicBezTo>
                  <a:pt x="89" y="171"/>
                  <a:pt x="90" y="169"/>
                  <a:pt x="90" y="169"/>
                </a:cubicBezTo>
                <a:cubicBezTo>
                  <a:pt x="90" y="169"/>
                  <a:pt x="90" y="168"/>
                  <a:pt x="89" y="169"/>
                </a:cubicBezTo>
                <a:cubicBezTo>
                  <a:pt x="89" y="169"/>
                  <a:pt x="88" y="170"/>
                  <a:pt x="88" y="171"/>
                </a:cubicBezTo>
                <a:close/>
                <a:moveTo>
                  <a:pt x="98" y="180"/>
                </a:moveTo>
                <a:cubicBezTo>
                  <a:pt x="99" y="179"/>
                  <a:pt x="99" y="180"/>
                  <a:pt x="100" y="180"/>
                </a:cubicBezTo>
                <a:cubicBezTo>
                  <a:pt x="99" y="179"/>
                  <a:pt x="98" y="179"/>
                  <a:pt x="98" y="180"/>
                </a:cubicBezTo>
                <a:close/>
                <a:moveTo>
                  <a:pt x="102" y="183"/>
                </a:moveTo>
                <a:cubicBezTo>
                  <a:pt x="102" y="182"/>
                  <a:pt x="101" y="182"/>
                  <a:pt x="102" y="182"/>
                </a:cubicBezTo>
                <a:cubicBezTo>
                  <a:pt x="102" y="182"/>
                  <a:pt x="102" y="183"/>
                  <a:pt x="102" y="182"/>
                </a:cubicBezTo>
                <a:cubicBezTo>
                  <a:pt x="102" y="182"/>
                  <a:pt x="101" y="182"/>
                  <a:pt x="101" y="182"/>
                </a:cubicBezTo>
                <a:cubicBezTo>
                  <a:pt x="102" y="182"/>
                  <a:pt x="101" y="183"/>
                  <a:pt x="102" y="183"/>
                </a:cubicBezTo>
                <a:close/>
                <a:moveTo>
                  <a:pt x="102" y="191"/>
                </a:moveTo>
                <a:cubicBezTo>
                  <a:pt x="102" y="191"/>
                  <a:pt x="104" y="189"/>
                  <a:pt x="104" y="188"/>
                </a:cubicBezTo>
                <a:cubicBezTo>
                  <a:pt x="103" y="187"/>
                  <a:pt x="103" y="186"/>
                  <a:pt x="102" y="187"/>
                </a:cubicBezTo>
                <a:cubicBezTo>
                  <a:pt x="104" y="188"/>
                  <a:pt x="101" y="190"/>
                  <a:pt x="102" y="191"/>
                </a:cubicBezTo>
                <a:close/>
                <a:moveTo>
                  <a:pt x="100" y="187"/>
                </a:moveTo>
                <a:cubicBezTo>
                  <a:pt x="100" y="187"/>
                  <a:pt x="99" y="187"/>
                  <a:pt x="100" y="187"/>
                </a:cubicBezTo>
                <a:cubicBezTo>
                  <a:pt x="100" y="187"/>
                  <a:pt x="101" y="187"/>
                  <a:pt x="101" y="187"/>
                </a:cubicBezTo>
                <a:cubicBezTo>
                  <a:pt x="100" y="187"/>
                  <a:pt x="100" y="187"/>
                  <a:pt x="100" y="187"/>
                </a:cubicBezTo>
                <a:close/>
                <a:moveTo>
                  <a:pt x="99" y="192"/>
                </a:moveTo>
                <a:cubicBezTo>
                  <a:pt x="97" y="193"/>
                  <a:pt x="94" y="197"/>
                  <a:pt x="94" y="198"/>
                </a:cubicBezTo>
                <a:cubicBezTo>
                  <a:pt x="95" y="197"/>
                  <a:pt x="96" y="196"/>
                  <a:pt x="97" y="194"/>
                </a:cubicBezTo>
                <a:cubicBezTo>
                  <a:pt x="97" y="195"/>
                  <a:pt x="97" y="195"/>
                  <a:pt x="97" y="194"/>
                </a:cubicBezTo>
                <a:cubicBezTo>
                  <a:pt x="98" y="192"/>
                  <a:pt x="101" y="192"/>
                  <a:pt x="102" y="189"/>
                </a:cubicBezTo>
                <a:cubicBezTo>
                  <a:pt x="101" y="189"/>
                  <a:pt x="101" y="190"/>
                  <a:pt x="101" y="190"/>
                </a:cubicBezTo>
                <a:cubicBezTo>
                  <a:pt x="100" y="189"/>
                  <a:pt x="102" y="189"/>
                  <a:pt x="102" y="188"/>
                </a:cubicBezTo>
                <a:cubicBezTo>
                  <a:pt x="100" y="189"/>
                  <a:pt x="100" y="191"/>
                  <a:pt x="98" y="191"/>
                </a:cubicBezTo>
                <a:cubicBezTo>
                  <a:pt x="99" y="191"/>
                  <a:pt x="99" y="192"/>
                  <a:pt x="99" y="192"/>
                </a:cubicBezTo>
                <a:close/>
                <a:moveTo>
                  <a:pt x="95" y="191"/>
                </a:moveTo>
                <a:cubicBezTo>
                  <a:pt x="96" y="191"/>
                  <a:pt x="95" y="192"/>
                  <a:pt x="96" y="192"/>
                </a:cubicBezTo>
                <a:cubicBezTo>
                  <a:pt x="96" y="191"/>
                  <a:pt x="98" y="191"/>
                  <a:pt x="97" y="190"/>
                </a:cubicBezTo>
                <a:cubicBezTo>
                  <a:pt x="98" y="190"/>
                  <a:pt x="98" y="189"/>
                  <a:pt x="98" y="189"/>
                </a:cubicBezTo>
                <a:cubicBezTo>
                  <a:pt x="98" y="189"/>
                  <a:pt x="97" y="189"/>
                  <a:pt x="98" y="189"/>
                </a:cubicBezTo>
                <a:cubicBezTo>
                  <a:pt x="98" y="189"/>
                  <a:pt x="99" y="189"/>
                  <a:pt x="100" y="188"/>
                </a:cubicBezTo>
                <a:cubicBezTo>
                  <a:pt x="99" y="187"/>
                  <a:pt x="99" y="187"/>
                  <a:pt x="99" y="187"/>
                </a:cubicBezTo>
                <a:cubicBezTo>
                  <a:pt x="98" y="187"/>
                  <a:pt x="99" y="188"/>
                  <a:pt x="98" y="188"/>
                </a:cubicBezTo>
                <a:cubicBezTo>
                  <a:pt x="98" y="187"/>
                  <a:pt x="96" y="189"/>
                  <a:pt x="97" y="190"/>
                </a:cubicBezTo>
                <a:cubicBezTo>
                  <a:pt x="96" y="190"/>
                  <a:pt x="96" y="190"/>
                  <a:pt x="96" y="190"/>
                </a:cubicBezTo>
                <a:cubicBezTo>
                  <a:pt x="96" y="190"/>
                  <a:pt x="97" y="190"/>
                  <a:pt x="96" y="191"/>
                </a:cubicBezTo>
                <a:cubicBezTo>
                  <a:pt x="96" y="190"/>
                  <a:pt x="96" y="190"/>
                  <a:pt x="96" y="190"/>
                </a:cubicBezTo>
                <a:cubicBezTo>
                  <a:pt x="96" y="191"/>
                  <a:pt x="96" y="191"/>
                  <a:pt x="95" y="191"/>
                </a:cubicBezTo>
                <a:close/>
                <a:moveTo>
                  <a:pt x="85" y="191"/>
                </a:moveTo>
                <a:cubicBezTo>
                  <a:pt x="85" y="194"/>
                  <a:pt x="82" y="195"/>
                  <a:pt x="81" y="197"/>
                </a:cubicBezTo>
                <a:cubicBezTo>
                  <a:pt x="82" y="198"/>
                  <a:pt x="82" y="197"/>
                  <a:pt x="82" y="197"/>
                </a:cubicBezTo>
                <a:cubicBezTo>
                  <a:pt x="84" y="195"/>
                  <a:pt x="85" y="193"/>
                  <a:pt x="87" y="192"/>
                </a:cubicBezTo>
                <a:cubicBezTo>
                  <a:pt x="87" y="192"/>
                  <a:pt x="87" y="193"/>
                  <a:pt x="88" y="193"/>
                </a:cubicBezTo>
                <a:cubicBezTo>
                  <a:pt x="88" y="193"/>
                  <a:pt x="89" y="191"/>
                  <a:pt x="90" y="191"/>
                </a:cubicBezTo>
                <a:cubicBezTo>
                  <a:pt x="89" y="190"/>
                  <a:pt x="89" y="190"/>
                  <a:pt x="89" y="190"/>
                </a:cubicBezTo>
                <a:cubicBezTo>
                  <a:pt x="89" y="191"/>
                  <a:pt x="88" y="193"/>
                  <a:pt x="87" y="192"/>
                </a:cubicBezTo>
                <a:cubicBezTo>
                  <a:pt x="87" y="191"/>
                  <a:pt x="88" y="190"/>
                  <a:pt x="89" y="189"/>
                </a:cubicBezTo>
                <a:cubicBezTo>
                  <a:pt x="88" y="189"/>
                  <a:pt x="88" y="188"/>
                  <a:pt x="87" y="189"/>
                </a:cubicBezTo>
                <a:cubicBezTo>
                  <a:pt x="88" y="189"/>
                  <a:pt x="87" y="190"/>
                  <a:pt x="88" y="190"/>
                </a:cubicBezTo>
                <a:cubicBezTo>
                  <a:pt x="87" y="190"/>
                  <a:pt x="88" y="190"/>
                  <a:pt x="87" y="190"/>
                </a:cubicBezTo>
                <a:cubicBezTo>
                  <a:pt x="86" y="190"/>
                  <a:pt x="86" y="192"/>
                  <a:pt x="85" y="191"/>
                </a:cubicBezTo>
                <a:cubicBezTo>
                  <a:pt x="86" y="191"/>
                  <a:pt x="86" y="191"/>
                  <a:pt x="86" y="191"/>
                </a:cubicBezTo>
                <a:cubicBezTo>
                  <a:pt x="85" y="191"/>
                  <a:pt x="86" y="191"/>
                  <a:pt x="85" y="191"/>
                </a:cubicBezTo>
                <a:close/>
                <a:moveTo>
                  <a:pt x="94" y="201"/>
                </a:moveTo>
                <a:cubicBezTo>
                  <a:pt x="95" y="200"/>
                  <a:pt x="94" y="199"/>
                  <a:pt x="95" y="200"/>
                </a:cubicBezTo>
                <a:cubicBezTo>
                  <a:pt x="95" y="199"/>
                  <a:pt x="95" y="199"/>
                  <a:pt x="96" y="199"/>
                </a:cubicBezTo>
                <a:cubicBezTo>
                  <a:pt x="94" y="198"/>
                  <a:pt x="94" y="200"/>
                  <a:pt x="94" y="201"/>
                </a:cubicBezTo>
                <a:close/>
                <a:moveTo>
                  <a:pt x="93" y="198"/>
                </a:moveTo>
                <a:cubicBezTo>
                  <a:pt x="93" y="199"/>
                  <a:pt x="93" y="199"/>
                  <a:pt x="92" y="199"/>
                </a:cubicBezTo>
                <a:cubicBezTo>
                  <a:pt x="93" y="200"/>
                  <a:pt x="91" y="200"/>
                  <a:pt x="92" y="200"/>
                </a:cubicBezTo>
                <a:cubicBezTo>
                  <a:pt x="92" y="199"/>
                  <a:pt x="94" y="199"/>
                  <a:pt x="93" y="198"/>
                </a:cubicBezTo>
                <a:close/>
                <a:moveTo>
                  <a:pt x="91" y="201"/>
                </a:moveTo>
                <a:cubicBezTo>
                  <a:pt x="91" y="202"/>
                  <a:pt x="91" y="201"/>
                  <a:pt x="90" y="201"/>
                </a:cubicBezTo>
                <a:cubicBezTo>
                  <a:pt x="90" y="202"/>
                  <a:pt x="91" y="202"/>
                  <a:pt x="91" y="202"/>
                </a:cubicBezTo>
                <a:cubicBezTo>
                  <a:pt x="91" y="202"/>
                  <a:pt x="91" y="202"/>
                  <a:pt x="91" y="203"/>
                </a:cubicBezTo>
                <a:cubicBezTo>
                  <a:pt x="91" y="202"/>
                  <a:pt x="92" y="202"/>
                  <a:pt x="91" y="202"/>
                </a:cubicBezTo>
                <a:cubicBezTo>
                  <a:pt x="92" y="201"/>
                  <a:pt x="92" y="202"/>
                  <a:pt x="92" y="201"/>
                </a:cubicBezTo>
                <a:cubicBezTo>
                  <a:pt x="92" y="201"/>
                  <a:pt x="92" y="201"/>
                  <a:pt x="92" y="201"/>
                </a:cubicBezTo>
                <a:cubicBezTo>
                  <a:pt x="92" y="200"/>
                  <a:pt x="92" y="201"/>
                  <a:pt x="93" y="201"/>
                </a:cubicBezTo>
                <a:cubicBezTo>
                  <a:pt x="93" y="200"/>
                  <a:pt x="93" y="200"/>
                  <a:pt x="93" y="200"/>
                </a:cubicBezTo>
                <a:cubicBezTo>
                  <a:pt x="92" y="199"/>
                  <a:pt x="92" y="201"/>
                  <a:pt x="91" y="201"/>
                </a:cubicBezTo>
                <a:close/>
                <a:moveTo>
                  <a:pt x="87" y="202"/>
                </a:moveTo>
                <a:cubicBezTo>
                  <a:pt x="87" y="203"/>
                  <a:pt x="86" y="204"/>
                  <a:pt x="86" y="205"/>
                </a:cubicBezTo>
                <a:cubicBezTo>
                  <a:pt x="88" y="203"/>
                  <a:pt x="89" y="204"/>
                  <a:pt x="90" y="205"/>
                </a:cubicBezTo>
                <a:cubicBezTo>
                  <a:pt x="89" y="204"/>
                  <a:pt x="90" y="204"/>
                  <a:pt x="90" y="204"/>
                </a:cubicBezTo>
                <a:cubicBezTo>
                  <a:pt x="90" y="204"/>
                  <a:pt x="89" y="204"/>
                  <a:pt x="89" y="203"/>
                </a:cubicBezTo>
                <a:cubicBezTo>
                  <a:pt x="89" y="204"/>
                  <a:pt x="89" y="203"/>
                  <a:pt x="88" y="203"/>
                </a:cubicBezTo>
                <a:cubicBezTo>
                  <a:pt x="88" y="203"/>
                  <a:pt x="88" y="203"/>
                  <a:pt x="88" y="203"/>
                </a:cubicBezTo>
                <a:cubicBezTo>
                  <a:pt x="88" y="203"/>
                  <a:pt x="88" y="203"/>
                  <a:pt x="88" y="203"/>
                </a:cubicBezTo>
                <a:cubicBezTo>
                  <a:pt x="88" y="203"/>
                  <a:pt x="88" y="202"/>
                  <a:pt x="89" y="202"/>
                </a:cubicBezTo>
                <a:cubicBezTo>
                  <a:pt x="87" y="202"/>
                  <a:pt x="88" y="201"/>
                  <a:pt x="87" y="202"/>
                </a:cubicBezTo>
                <a:close/>
                <a:moveTo>
                  <a:pt x="64" y="186"/>
                </a:moveTo>
                <a:cubicBezTo>
                  <a:pt x="65" y="186"/>
                  <a:pt x="65" y="186"/>
                  <a:pt x="65" y="186"/>
                </a:cubicBezTo>
                <a:cubicBezTo>
                  <a:pt x="65" y="186"/>
                  <a:pt x="65" y="186"/>
                  <a:pt x="65" y="186"/>
                </a:cubicBezTo>
                <a:cubicBezTo>
                  <a:pt x="65" y="186"/>
                  <a:pt x="65" y="186"/>
                  <a:pt x="65" y="186"/>
                </a:cubicBezTo>
                <a:cubicBezTo>
                  <a:pt x="65" y="186"/>
                  <a:pt x="65" y="186"/>
                  <a:pt x="65" y="186"/>
                </a:cubicBezTo>
                <a:cubicBezTo>
                  <a:pt x="65" y="186"/>
                  <a:pt x="64" y="186"/>
                  <a:pt x="64" y="186"/>
                </a:cubicBezTo>
                <a:close/>
                <a:moveTo>
                  <a:pt x="86" y="208"/>
                </a:moveTo>
                <a:cubicBezTo>
                  <a:pt x="86" y="208"/>
                  <a:pt x="86" y="207"/>
                  <a:pt x="86" y="207"/>
                </a:cubicBezTo>
                <a:cubicBezTo>
                  <a:pt x="85" y="207"/>
                  <a:pt x="87" y="207"/>
                  <a:pt x="87" y="206"/>
                </a:cubicBezTo>
                <a:cubicBezTo>
                  <a:pt x="86" y="206"/>
                  <a:pt x="85" y="208"/>
                  <a:pt x="86" y="208"/>
                </a:cubicBezTo>
                <a:close/>
                <a:moveTo>
                  <a:pt x="84" y="206"/>
                </a:moveTo>
                <a:cubicBezTo>
                  <a:pt x="84" y="206"/>
                  <a:pt x="84" y="207"/>
                  <a:pt x="85" y="206"/>
                </a:cubicBezTo>
                <a:cubicBezTo>
                  <a:pt x="84" y="206"/>
                  <a:pt x="84" y="205"/>
                  <a:pt x="84" y="206"/>
                </a:cubicBezTo>
                <a:cubicBezTo>
                  <a:pt x="84" y="206"/>
                  <a:pt x="83" y="205"/>
                  <a:pt x="84" y="206"/>
                </a:cubicBezTo>
                <a:close/>
                <a:moveTo>
                  <a:pt x="79" y="215"/>
                </a:moveTo>
                <a:cubicBezTo>
                  <a:pt x="79" y="215"/>
                  <a:pt x="79" y="215"/>
                  <a:pt x="80" y="215"/>
                </a:cubicBezTo>
                <a:cubicBezTo>
                  <a:pt x="80" y="214"/>
                  <a:pt x="82" y="213"/>
                  <a:pt x="81" y="212"/>
                </a:cubicBezTo>
                <a:cubicBezTo>
                  <a:pt x="81" y="212"/>
                  <a:pt x="81" y="212"/>
                  <a:pt x="81" y="212"/>
                </a:cubicBezTo>
                <a:cubicBezTo>
                  <a:pt x="81" y="212"/>
                  <a:pt x="80" y="212"/>
                  <a:pt x="80" y="212"/>
                </a:cubicBezTo>
                <a:cubicBezTo>
                  <a:pt x="81" y="212"/>
                  <a:pt x="81" y="212"/>
                  <a:pt x="81" y="213"/>
                </a:cubicBezTo>
                <a:cubicBezTo>
                  <a:pt x="80" y="212"/>
                  <a:pt x="80" y="213"/>
                  <a:pt x="80" y="212"/>
                </a:cubicBezTo>
                <a:cubicBezTo>
                  <a:pt x="79" y="212"/>
                  <a:pt x="79" y="212"/>
                  <a:pt x="79" y="213"/>
                </a:cubicBezTo>
                <a:cubicBezTo>
                  <a:pt x="79" y="214"/>
                  <a:pt x="77" y="216"/>
                  <a:pt x="76" y="217"/>
                </a:cubicBezTo>
                <a:cubicBezTo>
                  <a:pt x="77" y="217"/>
                  <a:pt x="77" y="216"/>
                  <a:pt x="77" y="217"/>
                </a:cubicBezTo>
                <a:cubicBezTo>
                  <a:pt x="77" y="217"/>
                  <a:pt x="77" y="217"/>
                  <a:pt x="77" y="217"/>
                </a:cubicBezTo>
                <a:cubicBezTo>
                  <a:pt x="77" y="217"/>
                  <a:pt x="78" y="216"/>
                  <a:pt x="79" y="216"/>
                </a:cubicBezTo>
                <a:cubicBezTo>
                  <a:pt x="78" y="216"/>
                  <a:pt x="78" y="215"/>
                  <a:pt x="78" y="215"/>
                </a:cubicBezTo>
                <a:cubicBezTo>
                  <a:pt x="79" y="215"/>
                  <a:pt x="78" y="215"/>
                  <a:pt x="79" y="215"/>
                </a:cubicBezTo>
                <a:cubicBezTo>
                  <a:pt x="79" y="215"/>
                  <a:pt x="79" y="215"/>
                  <a:pt x="79" y="215"/>
                </a:cubicBezTo>
                <a:close/>
                <a:moveTo>
                  <a:pt x="74" y="207"/>
                </a:moveTo>
                <a:cubicBezTo>
                  <a:pt x="73" y="207"/>
                  <a:pt x="73" y="208"/>
                  <a:pt x="72" y="207"/>
                </a:cubicBezTo>
                <a:cubicBezTo>
                  <a:pt x="71" y="209"/>
                  <a:pt x="70" y="210"/>
                  <a:pt x="69" y="210"/>
                </a:cubicBezTo>
                <a:cubicBezTo>
                  <a:pt x="68" y="211"/>
                  <a:pt x="69" y="210"/>
                  <a:pt x="69" y="211"/>
                </a:cubicBezTo>
                <a:cubicBezTo>
                  <a:pt x="68" y="211"/>
                  <a:pt x="69" y="212"/>
                  <a:pt x="68" y="212"/>
                </a:cubicBezTo>
                <a:cubicBezTo>
                  <a:pt x="69" y="212"/>
                  <a:pt x="69" y="211"/>
                  <a:pt x="68" y="211"/>
                </a:cubicBezTo>
                <a:cubicBezTo>
                  <a:pt x="68" y="212"/>
                  <a:pt x="67" y="212"/>
                  <a:pt x="68" y="213"/>
                </a:cubicBezTo>
                <a:cubicBezTo>
                  <a:pt x="68" y="213"/>
                  <a:pt x="68" y="213"/>
                  <a:pt x="68" y="213"/>
                </a:cubicBezTo>
                <a:cubicBezTo>
                  <a:pt x="69" y="212"/>
                  <a:pt x="69" y="213"/>
                  <a:pt x="69" y="214"/>
                </a:cubicBezTo>
                <a:cubicBezTo>
                  <a:pt x="70" y="213"/>
                  <a:pt x="70" y="211"/>
                  <a:pt x="71" y="211"/>
                </a:cubicBezTo>
                <a:cubicBezTo>
                  <a:pt x="70" y="211"/>
                  <a:pt x="70" y="212"/>
                  <a:pt x="70" y="212"/>
                </a:cubicBezTo>
                <a:cubicBezTo>
                  <a:pt x="71" y="212"/>
                  <a:pt x="71" y="212"/>
                  <a:pt x="71" y="212"/>
                </a:cubicBezTo>
                <a:cubicBezTo>
                  <a:pt x="71" y="213"/>
                  <a:pt x="70" y="213"/>
                  <a:pt x="71" y="214"/>
                </a:cubicBezTo>
                <a:cubicBezTo>
                  <a:pt x="69" y="213"/>
                  <a:pt x="70" y="215"/>
                  <a:pt x="69" y="216"/>
                </a:cubicBezTo>
                <a:cubicBezTo>
                  <a:pt x="68" y="217"/>
                  <a:pt x="66" y="218"/>
                  <a:pt x="67" y="219"/>
                </a:cubicBezTo>
                <a:cubicBezTo>
                  <a:pt x="65" y="219"/>
                  <a:pt x="64" y="222"/>
                  <a:pt x="62" y="223"/>
                </a:cubicBezTo>
                <a:cubicBezTo>
                  <a:pt x="63" y="223"/>
                  <a:pt x="62" y="223"/>
                  <a:pt x="63" y="223"/>
                </a:cubicBezTo>
                <a:cubicBezTo>
                  <a:pt x="63" y="223"/>
                  <a:pt x="62" y="225"/>
                  <a:pt x="63" y="225"/>
                </a:cubicBezTo>
                <a:cubicBezTo>
                  <a:pt x="63" y="224"/>
                  <a:pt x="63" y="223"/>
                  <a:pt x="64" y="223"/>
                </a:cubicBezTo>
                <a:cubicBezTo>
                  <a:pt x="64" y="221"/>
                  <a:pt x="67" y="221"/>
                  <a:pt x="67" y="219"/>
                </a:cubicBezTo>
                <a:cubicBezTo>
                  <a:pt x="68" y="218"/>
                  <a:pt x="68" y="218"/>
                  <a:pt x="69" y="217"/>
                </a:cubicBezTo>
                <a:cubicBezTo>
                  <a:pt x="69" y="217"/>
                  <a:pt x="68" y="217"/>
                  <a:pt x="69" y="216"/>
                </a:cubicBezTo>
                <a:cubicBezTo>
                  <a:pt x="70" y="217"/>
                  <a:pt x="69" y="216"/>
                  <a:pt x="69" y="216"/>
                </a:cubicBezTo>
                <a:cubicBezTo>
                  <a:pt x="70" y="216"/>
                  <a:pt x="73" y="213"/>
                  <a:pt x="72" y="212"/>
                </a:cubicBezTo>
                <a:cubicBezTo>
                  <a:pt x="73" y="212"/>
                  <a:pt x="73" y="212"/>
                  <a:pt x="73" y="212"/>
                </a:cubicBezTo>
                <a:cubicBezTo>
                  <a:pt x="73" y="211"/>
                  <a:pt x="73" y="210"/>
                  <a:pt x="72" y="210"/>
                </a:cubicBezTo>
                <a:cubicBezTo>
                  <a:pt x="73" y="210"/>
                  <a:pt x="73" y="210"/>
                  <a:pt x="73" y="211"/>
                </a:cubicBezTo>
                <a:cubicBezTo>
                  <a:pt x="72" y="210"/>
                  <a:pt x="72" y="211"/>
                  <a:pt x="72" y="211"/>
                </a:cubicBezTo>
                <a:cubicBezTo>
                  <a:pt x="72" y="210"/>
                  <a:pt x="72" y="209"/>
                  <a:pt x="72" y="209"/>
                </a:cubicBezTo>
                <a:cubicBezTo>
                  <a:pt x="72" y="210"/>
                  <a:pt x="71" y="210"/>
                  <a:pt x="71" y="210"/>
                </a:cubicBezTo>
                <a:cubicBezTo>
                  <a:pt x="72" y="210"/>
                  <a:pt x="71" y="209"/>
                  <a:pt x="72" y="209"/>
                </a:cubicBezTo>
                <a:cubicBezTo>
                  <a:pt x="73" y="209"/>
                  <a:pt x="72" y="207"/>
                  <a:pt x="74" y="208"/>
                </a:cubicBezTo>
                <a:cubicBezTo>
                  <a:pt x="74" y="208"/>
                  <a:pt x="74" y="207"/>
                  <a:pt x="74" y="207"/>
                </a:cubicBezTo>
                <a:close/>
                <a:moveTo>
                  <a:pt x="64" y="211"/>
                </a:moveTo>
                <a:cubicBezTo>
                  <a:pt x="66" y="211"/>
                  <a:pt x="67" y="206"/>
                  <a:pt x="68" y="207"/>
                </a:cubicBezTo>
                <a:cubicBezTo>
                  <a:pt x="68" y="206"/>
                  <a:pt x="70" y="205"/>
                  <a:pt x="69" y="204"/>
                </a:cubicBezTo>
                <a:cubicBezTo>
                  <a:pt x="68" y="206"/>
                  <a:pt x="66" y="208"/>
                  <a:pt x="64" y="211"/>
                </a:cubicBezTo>
                <a:close/>
                <a:moveTo>
                  <a:pt x="73" y="215"/>
                </a:moveTo>
                <a:cubicBezTo>
                  <a:pt x="73" y="215"/>
                  <a:pt x="74" y="214"/>
                  <a:pt x="73" y="214"/>
                </a:cubicBezTo>
                <a:cubicBezTo>
                  <a:pt x="73" y="215"/>
                  <a:pt x="72" y="214"/>
                  <a:pt x="72" y="215"/>
                </a:cubicBezTo>
                <a:cubicBezTo>
                  <a:pt x="72" y="215"/>
                  <a:pt x="71" y="215"/>
                  <a:pt x="71" y="217"/>
                </a:cubicBezTo>
                <a:cubicBezTo>
                  <a:pt x="71" y="217"/>
                  <a:pt x="71" y="217"/>
                  <a:pt x="71" y="217"/>
                </a:cubicBezTo>
                <a:cubicBezTo>
                  <a:pt x="72" y="217"/>
                  <a:pt x="73" y="215"/>
                  <a:pt x="74" y="216"/>
                </a:cubicBezTo>
                <a:cubicBezTo>
                  <a:pt x="74" y="216"/>
                  <a:pt x="74" y="215"/>
                  <a:pt x="75" y="215"/>
                </a:cubicBezTo>
                <a:cubicBezTo>
                  <a:pt x="74" y="214"/>
                  <a:pt x="74" y="214"/>
                  <a:pt x="74" y="213"/>
                </a:cubicBezTo>
                <a:cubicBezTo>
                  <a:pt x="75" y="213"/>
                  <a:pt x="75" y="212"/>
                  <a:pt x="76" y="212"/>
                </a:cubicBezTo>
                <a:cubicBezTo>
                  <a:pt x="75" y="212"/>
                  <a:pt x="76" y="211"/>
                  <a:pt x="76" y="211"/>
                </a:cubicBezTo>
                <a:cubicBezTo>
                  <a:pt x="75" y="211"/>
                  <a:pt x="74" y="213"/>
                  <a:pt x="73" y="214"/>
                </a:cubicBezTo>
                <a:cubicBezTo>
                  <a:pt x="74" y="214"/>
                  <a:pt x="74" y="215"/>
                  <a:pt x="73" y="215"/>
                </a:cubicBezTo>
                <a:close/>
                <a:moveTo>
                  <a:pt x="74" y="210"/>
                </a:moveTo>
                <a:cubicBezTo>
                  <a:pt x="74" y="210"/>
                  <a:pt x="74" y="210"/>
                  <a:pt x="74" y="210"/>
                </a:cubicBezTo>
                <a:cubicBezTo>
                  <a:pt x="75" y="211"/>
                  <a:pt x="75" y="211"/>
                  <a:pt x="75" y="211"/>
                </a:cubicBezTo>
                <a:cubicBezTo>
                  <a:pt x="75" y="210"/>
                  <a:pt x="75" y="210"/>
                  <a:pt x="75" y="210"/>
                </a:cubicBezTo>
                <a:cubicBezTo>
                  <a:pt x="75" y="210"/>
                  <a:pt x="75" y="210"/>
                  <a:pt x="75" y="210"/>
                </a:cubicBezTo>
                <a:cubicBezTo>
                  <a:pt x="75" y="210"/>
                  <a:pt x="74" y="210"/>
                  <a:pt x="74" y="210"/>
                </a:cubicBezTo>
                <a:close/>
                <a:moveTo>
                  <a:pt x="48" y="194"/>
                </a:moveTo>
                <a:cubicBezTo>
                  <a:pt x="47" y="194"/>
                  <a:pt x="49" y="193"/>
                  <a:pt x="48" y="193"/>
                </a:cubicBezTo>
                <a:cubicBezTo>
                  <a:pt x="47" y="193"/>
                  <a:pt x="47" y="195"/>
                  <a:pt x="48" y="194"/>
                </a:cubicBezTo>
                <a:close/>
                <a:moveTo>
                  <a:pt x="75" y="220"/>
                </a:moveTo>
                <a:cubicBezTo>
                  <a:pt x="76" y="219"/>
                  <a:pt x="77" y="219"/>
                  <a:pt x="77" y="217"/>
                </a:cubicBezTo>
                <a:cubicBezTo>
                  <a:pt x="76" y="218"/>
                  <a:pt x="75" y="219"/>
                  <a:pt x="75" y="220"/>
                </a:cubicBezTo>
                <a:close/>
                <a:moveTo>
                  <a:pt x="39" y="198"/>
                </a:moveTo>
                <a:cubicBezTo>
                  <a:pt x="39" y="199"/>
                  <a:pt x="39" y="198"/>
                  <a:pt x="39" y="199"/>
                </a:cubicBezTo>
                <a:cubicBezTo>
                  <a:pt x="40" y="199"/>
                  <a:pt x="40" y="198"/>
                  <a:pt x="40" y="198"/>
                </a:cubicBezTo>
                <a:cubicBezTo>
                  <a:pt x="40" y="198"/>
                  <a:pt x="39" y="198"/>
                  <a:pt x="39" y="198"/>
                </a:cubicBezTo>
                <a:close/>
                <a:moveTo>
                  <a:pt x="67" y="230"/>
                </a:moveTo>
                <a:cubicBezTo>
                  <a:pt x="68" y="230"/>
                  <a:pt x="68" y="229"/>
                  <a:pt x="67" y="229"/>
                </a:cubicBezTo>
                <a:cubicBezTo>
                  <a:pt x="67" y="229"/>
                  <a:pt x="66" y="229"/>
                  <a:pt x="67" y="230"/>
                </a:cubicBezTo>
                <a:cubicBezTo>
                  <a:pt x="67" y="230"/>
                  <a:pt x="67" y="230"/>
                  <a:pt x="67" y="230"/>
                </a:cubicBezTo>
                <a:cubicBezTo>
                  <a:pt x="68" y="230"/>
                  <a:pt x="71" y="228"/>
                  <a:pt x="70" y="227"/>
                </a:cubicBezTo>
                <a:cubicBezTo>
                  <a:pt x="70" y="228"/>
                  <a:pt x="69" y="228"/>
                  <a:pt x="68" y="228"/>
                </a:cubicBezTo>
                <a:cubicBezTo>
                  <a:pt x="68" y="228"/>
                  <a:pt x="67" y="228"/>
                  <a:pt x="68" y="227"/>
                </a:cubicBezTo>
                <a:cubicBezTo>
                  <a:pt x="67" y="228"/>
                  <a:pt x="67" y="229"/>
                  <a:pt x="68" y="229"/>
                </a:cubicBezTo>
                <a:cubicBezTo>
                  <a:pt x="68" y="229"/>
                  <a:pt x="68" y="229"/>
                  <a:pt x="68" y="230"/>
                </a:cubicBezTo>
                <a:cubicBezTo>
                  <a:pt x="68" y="229"/>
                  <a:pt x="67" y="230"/>
                  <a:pt x="67" y="230"/>
                </a:cubicBezTo>
                <a:close/>
                <a:moveTo>
                  <a:pt x="57" y="232"/>
                </a:moveTo>
                <a:cubicBezTo>
                  <a:pt x="56" y="231"/>
                  <a:pt x="57" y="233"/>
                  <a:pt x="56" y="233"/>
                </a:cubicBezTo>
                <a:cubicBezTo>
                  <a:pt x="56" y="233"/>
                  <a:pt x="57" y="233"/>
                  <a:pt x="57" y="232"/>
                </a:cubicBezTo>
                <a:cubicBezTo>
                  <a:pt x="57" y="231"/>
                  <a:pt x="60" y="229"/>
                  <a:pt x="61" y="228"/>
                </a:cubicBezTo>
                <a:cubicBezTo>
                  <a:pt x="60" y="228"/>
                  <a:pt x="60" y="227"/>
                  <a:pt x="60" y="227"/>
                </a:cubicBezTo>
                <a:cubicBezTo>
                  <a:pt x="61" y="227"/>
                  <a:pt x="62" y="226"/>
                  <a:pt x="62" y="226"/>
                </a:cubicBezTo>
                <a:cubicBezTo>
                  <a:pt x="61" y="226"/>
                  <a:pt x="61" y="226"/>
                  <a:pt x="60" y="226"/>
                </a:cubicBezTo>
                <a:cubicBezTo>
                  <a:pt x="61" y="226"/>
                  <a:pt x="61" y="227"/>
                  <a:pt x="61" y="227"/>
                </a:cubicBezTo>
                <a:cubicBezTo>
                  <a:pt x="59" y="228"/>
                  <a:pt x="58" y="230"/>
                  <a:pt x="57" y="232"/>
                </a:cubicBezTo>
                <a:close/>
                <a:moveTo>
                  <a:pt x="66" y="232"/>
                </a:moveTo>
                <a:cubicBezTo>
                  <a:pt x="67" y="232"/>
                  <a:pt x="65" y="232"/>
                  <a:pt x="65" y="231"/>
                </a:cubicBezTo>
                <a:cubicBezTo>
                  <a:pt x="66" y="232"/>
                  <a:pt x="64" y="232"/>
                  <a:pt x="64" y="233"/>
                </a:cubicBezTo>
                <a:cubicBezTo>
                  <a:pt x="65" y="233"/>
                  <a:pt x="65" y="233"/>
                  <a:pt x="66" y="233"/>
                </a:cubicBezTo>
                <a:cubicBezTo>
                  <a:pt x="65" y="232"/>
                  <a:pt x="65" y="233"/>
                  <a:pt x="65" y="233"/>
                </a:cubicBezTo>
                <a:cubicBezTo>
                  <a:pt x="65" y="232"/>
                  <a:pt x="65" y="232"/>
                  <a:pt x="66" y="232"/>
                </a:cubicBezTo>
                <a:cubicBezTo>
                  <a:pt x="66" y="232"/>
                  <a:pt x="66" y="232"/>
                  <a:pt x="66" y="233"/>
                </a:cubicBezTo>
                <a:cubicBezTo>
                  <a:pt x="67" y="232"/>
                  <a:pt x="68" y="232"/>
                  <a:pt x="67" y="231"/>
                </a:cubicBezTo>
                <a:cubicBezTo>
                  <a:pt x="67" y="231"/>
                  <a:pt x="67" y="232"/>
                  <a:pt x="66" y="232"/>
                </a:cubicBezTo>
                <a:close/>
                <a:moveTo>
                  <a:pt x="50" y="233"/>
                </a:moveTo>
                <a:cubicBezTo>
                  <a:pt x="50" y="232"/>
                  <a:pt x="50" y="232"/>
                  <a:pt x="50" y="232"/>
                </a:cubicBezTo>
                <a:cubicBezTo>
                  <a:pt x="49" y="233"/>
                  <a:pt x="49" y="233"/>
                  <a:pt x="49" y="233"/>
                </a:cubicBezTo>
                <a:cubicBezTo>
                  <a:pt x="49" y="233"/>
                  <a:pt x="49" y="233"/>
                  <a:pt x="49" y="233"/>
                </a:cubicBezTo>
                <a:cubicBezTo>
                  <a:pt x="48" y="233"/>
                  <a:pt x="48" y="234"/>
                  <a:pt x="47" y="235"/>
                </a:cubicBezTo>
                <a:cubicBezTo>
                  <a:pt x="48" y="233"/>
                  <a:pt x="49" y="231"/>
                  <a:pt x="50" y="229"/>
                </a:cubicBezTo>
                <a:cubicBezTo>
                  <a:pt x="52" y="228"/>
                  <a:pt x="53" y="226"/>
                  <a:pt x="55" y="224"/>
                </a:cubicBezTo>
                <a:cubicBezTo>
                  <a:pt x="55" y="225"/>
                  <a:pt x="54" y="226"/>
                  <a:pt x="53" y="227"/>
                </a:cubicBezTo>
                <a:cubicBezTo>
                  <a:pt x="52" y="228"/>
                  <a:pt x="53" y="228"/>
                  <a:pt x="52" y="229"/>
                </a:cubicBezTo>
                <a:cubicBezTo>
                  <a:pt x="52" y="229"/>
                  <a:pt x="52" y="230"/>
                  <a:pt x="52" y="229"/>
                </a:cubicBezTo>
                <a:cubicBezTo>
                  <a:pt x="52" y="231"/>
                  <a:pt x="50" y="232"/>
                  <a:pt x="50" y="233"/>
                </a:cubicBezTo>
                <a:close/>
                <a:moveTo>
                  <a:pt x="51" y="231"/>
                </a:moveTo>
                <a:cubicBezTo>
                  <a:pt x="51" y="231"/>
                  <a:pt x="50" y="231"/>
                  <a:pt x="50" y="231"/>
                </a:cubicBezTo>
                <a:cubicBezTo>
                  <a:pt x="50" y="232"/>
                  <a:pt x="50" y="232"/>
                  <a:pt x="51" y="231"/>
                </a:cubicBezTo>
                <a:close/>
                <a:moveTo>
                  <a:pt x="47" y="227"/>
                </a:moveTo>
                <a:cubicBezTo>
                  <a:pt x="47" y="226"/>
                  <a:pt x="48" y="225"/>
                  <a:pt x="48" y="225"/>
                </a:cubicBezTo>
                <a:cubicBezTo>
                  <a:pt x="47" y="225"/>
                  <a:pt x="47" y="225"/>
                  <a:pt x="47" y="225"/>
                </a:cubicBezTo>
                <a:cubicBezTo>
                  <a:pt x="48" y="226"/>
                  <a:pt x="46" y="226"/>
                  <a:pt x="47" y="227"/>
                </a:cubicBezTo>
                <a:close/>
                <a:moveTo>
                  <a:pt x="64" y="239"/>
                </a:moveTo>
                <a:cubicBezTo>
                  <a:pt x="64" y="238"/>
                  <a:pt x="65" y="238"/>
                  <a:pt x="64" y="238"/>
                </a:cubicBezTo>
                <a:cubicBezTo>
                  <a:pt x="64" y="238"/>
                  <a:pt x="64" y="238"/>
                  <a:pt x="64" y="238"/>
                </a:cubicBezTo>
                <a:cubicBezTo>
                  <a:pt x="65" y="238"/>
                  <a:pt x="63" y="239"/>
                  <a:pt x="64" y="239"/>
                </a:cubicBezTo>
                <a:close/>
                <a:moveTo>
                  <a:pt x="54" y="231"/>
                </a:moveTo>
                <a:cubicBezTo>
                  <a:pt x="53" y="232"/>
                  <a:pt x="53" y="232"/>
                  <a:pt x="53" y="232"/>
                </a:cubicBezTo>
                <a:cubicBezTo>
                  <a:pt x="53" y="231"/>
                  <a:pt x="53" y="231"/>
                  <a:pt x="53" y="231"/>
                </a:cubicBezTo>
                <a:cubicBezTo>
                  <a:pt x="53" y="231"/>
                  <a:pt x="52" y="231"/>
                  <a:pt x="52" y="231"/>
                </a:cubicBezTo>
                <a:cubicBezTo>
                  <a:pt x="52" y="232"/>
                  <a:pt x="53" y="232"/>
                  <a:pt x="52" y="232"/>
                </a:cubicBezTo>
                <a:cubicBezTo>
                  <a:pt x="51" y="232"/>
                  <a:pt x="51" y="234"/>
                  <a:pt x="50" y="235"/>
                </a:cubicBezTo>
                <a:cubicBezTo>
                  <a:pt x="50" y="235"/>
                  <a:pt x="51" y="236"/>
                  <a:pt x="51" y="235"/>
                </a:cubicBezTo>
                <a:cubicBezTo>
                  <a:pt x="52" y="235"/>
                  <a:pt x="50" y="235"/>
                  <a:pt x="51" y="235"/>
                </a:cubicBezTo>
                <a:cubicBezTo>
                  <a:pt x="51" y="235"/>
                  <a:pt x="52" y="235"/>
                  <a:pt x="52" y="234"/>
                </a:cubicBezTo>
                <a:cubicBezTo>
                  <a:pt x="51" y="234"/>
                  <a:pt x="51" y="234"/>
                  <a:pt x="51" y="233"/>
                </a:cubicBezTo>
                <a:cubicBezTo>
                  <a:pt x="52" y="233"/>
                  <a:pt x="52" y="232"/>
                  <a:pt x="53" y="232"/>
                </a:cubicBezTo>
                <a:cubicBezTo>
                  <a:pt x="53" y="232"/>
                  <a:pt x="53" y="233"/>
                  <a:pt x="53" y="233"/>
                </a:cubicBezTo>
                <a:cubicBezTo>
                  <a:pt x="54" y="232"/>
                  <a:pt x="54" y="231"/>
                  <a:pt x="53" y="231"/>
                </a:cubicBezTo>
                <a:cubicBezTo>
                  <a:pt x="53" y="231"/>
                  <a:pt x="54" y="231"/>
                  <a:pt x="54" y="231"/>
                </a:cubicBezTo>
                <a:close/>
                <a:moveTo>
                  <a:pt x="53" y="236"/>
                </a:moveTo>
                <a:cubicBezTo>
                  <a:pt x="54" y="237"/>
                  <a:pt x="51" y="238"/>
                  <a:pt x="52" y="239"/>
                </a:cubicBezTo>
                <a:cubicBezTo>
                  <a:pt x="53" y="237"/>
                  <a:pt x="55" y="235"/>
                  <a:pt x="56" y="233"/>
                </a:cubicBezTo>
                <a:cubicBezTo>
                  <a:pt x="55" y="234"/>
                  <a:pt x="55" y="235"/>
                  <a:pt x="54" y="235"/>
                </a:cubicBezTo>
                <a:cubicBezTo>
                  <a:pt x="54" y="236"/>
                  <a:pt x="54" y="236"/>
                  <a:pt x="54" y="235"/>
                </a:cubicBezTo>
                <a:cubicBezTo>
                  <a:pt x="54" y="236"/>
                  <a:pt x="53" y="237"/>
                  <a:pt x="53" y="236"/>
                </a:cubicBezTo>
                <a:close/>
                <a:moveTo>
                  <a:pt x="59" y="240"/>
                </a:moveTo>
                <a:cubicBezTo>
                  <a:pt x="59" y="240"/>
                  <a:pt x="60" y="240"/>
                  <a:pt x="60" y="240"/>
                </a:cubicBezTo>
                <a:cubicBezTo>
                  <a:pt x="60" y="239"/>
                  <a:pt x="60" y="240"/>
                  <a:pt x="59" y="239"/>
                </a:cubicBezTo>
                <a:cubicBezTo>
                  <a:pt x="60" y="239"/>
                  <a:pt x="59" y="239"/>
                  <a:pt x="59" y="239"/>
                </a:cubicBezTo>
                <a:cubicBezTo>
                  <a:pt x="60" y="240"/>
                  <a:pt x="59" y="240"/>
                  <a:pt x="59" y="240"/>
                </a:cubicBezTo>
                <a:close/>
                <a:moveTo>
                  <a:pt x="46" y="234"/>
                </a:moveTo>
                <a:cubicBezTo>
                  <a:pt x="47" y="234"/>
                  <a:pt x="47" y="233"/>
                  <a:pt x="47" y="233"/>
                </a:cubicBezTo>
                <a:cubicBezTo>
                  <a:pt x="46" y="234"/>
                  <a:pt x="46" y="232"/>
                  <a:pt x="46" y="233"/>
                </a:cubicBezTo>
                <a:cubicBezTo>
                  <a:pt x="46" y="233"/>
                  <a:pt x="46" y="233"/>
                  <a:pt x="46" y="233"/>
                </a:cubicBezTo>
                <a:cubicBezTo>
                  <a:pt x="46" y="233"/>
                  <a:pt x="46" y="234"/>
                  <a:pt x="46" y="234"/>
                </a:cubicBezTo>
                <a:close/>
                <a:moveTo>
                  <a:pt x="48" y="236"/>
                </a:moveTo>
                <a:cubicBezTo>
                  <a:pt x="48" y="237"/>
                  <a:pt x="49" y="237"/>
                  <a:pt x="49" y="238"/>
                </a:cubicBezTo>
                <a:cubicBezTo>
                  <a:pt x="49" y="237"/>
                  <a:pt x="51" y="237"/>
                  <a:pt x="51" y="236"/>
                </a:cubicBezTo>
                <a:cubicBezTo>
                  <a:pt x="50" y="236"/>
                  <a:pt x="50" y="236"/>
                  <a:pt x="49" y="237"/>
                </a:cubicBezTo>
                <a:cubicBezTo>
                  <a:pt x="49" y="236"/>
                  <a:pt x="50" y="236"/>
                  <a:pt x="49" y="235"/>
                </a:cubicBezTo>
                <a:cubicBezTo>
                  <a:pt x="49" y="236"/>
                  <a:pt x="49" y="236"/>
                  <a:pt x="48" y="236"/>
                </a:cubicBezTo>
                <a:close/>
                <a:moveTo>
                  <a:pt x="24" y="224"/>
                </a:moveTo>
                <a:cubicBezTo>
                  <a:pt x="24" y="223"/>
                  <a:pt x="24" y="224"/>
                  <a:pt x="25" y="223"/>
                </a:cubicBezTo>
                <a:cubicBezTo>
                  <a:pt x="24" y="223"/>
                  <a:pt x="24" y="223"/>
                  <a:pt x="23" y="223"/>
                </a:cubicBezTo>
                <a:cubicBezTo>
                  <a:pt x="24" y="224"/>
                  <a:pt x="24" y="223"/>
                  <a:pt x="24" y="224"/>
                </a:cubicBezTo>
                <a:cubicBezTo>
                  <a:pt x="24" y="224"/>
                  <a:pt x="24" y="224"/>
                  <a:pt x="24" y="224"/>
                </a:cubicBezTo>
                <a:close/>
                <a:moveTo>
                  <a:pt x="17" y="230"/>
                </a:moveTo>
                <a:cubicBezTo>
                  <a:pt x="18" y="228"/>
                  <a:pt x="19" y="228"/>
                  <a:pt x="19" y="227"/>
                </a:cubicBezTo>
                <a:cubicBezTo>
                  <a:pt x="19" y="227"/>
                  <a:pt x="16" y="229"/>
                  <a:pt x="17" y="230"/>
                </a:cubicBezTo>
                <a:close/>
                <a:moveTo>
                  <a:pt x="45" y="246"/>
                </a:moveTo>
                <a:cubicBezTo>
                  <a:pt x="45" y="246"/>
                  <a:pt x="46" y="247"/>
                  <a:pt x="46" y="247"/>
                </a:cubicBezTo>
                <a:cubicBezTo>
                  <a:pt x="45" y="247"/>
                  <a:pt x="45" y="248"/>
                  <a:pt x="45" y="248"/>
                </a:cubicBezTo>
                <a:cubicBezTo>
                  <a:pt x="46" y="248"/>
                  <a:pt x="46" y="247"/>
                  <a:pt x="47" y="247"/>
                </a:cubicBezTo>
                <a:cubicBezTo>
                  <a:pt x="47" y="247"/>
                  <a:pt x="47" y="247"/>
                  <a:pt x="47" y="247"/>
                </a:cubicBezTo>
                <a:cubicBezTo>
                  <a:pt x="46" y="247"/>
                  <a:pt x="46" y="245"/>
                  <a:pt x="45" y="246"/>
                </a:cubicBezTo>
                <a:close/>
                <a:moveTo>
                  <a:pt x="19" y="231"/>
                </a:moveTo>
                <a:cubicBezTo>
                  <a:pt x="19" y="231"/>
                  <a:pt x="18" y="231"/>
                  <a:pt x="18" y="231"/>
                </a:cubicBezTo>
                <a:cubicBezTo>
                  <a:pt x="19" y="232"/>
                  <a:pt x="19" y="230"/>
                  <a:pt x="18" y="230"/>
                </a:cubicBezTo>
                <a:cubicBezTo>
                  <a:pt x="18" y="231"/>
                  <a:pt x="19" y="230"/>
                  <a:pt x="19" y="231"/>
                </a:cubicBezTo>
                <a:close/>
                <a:moveTo>
                  <a:pt x="18" y="232"/>
                </a:moveTo>
                <a:cubicBezTo>
                  <a:pt x="18" y="234"/>
                  <a:pt x="17" y="234"/>
                  <a:pt x="17" y="235"/>
                </a:cubicBezTo>
                <a:cubicBezTo>
                  <a:pt x="17" y="235"/>
                  <a:pt x="17" y="234"/>
                  <a:pt x="18" y="234"/>
                </a:cubicBezTo>
                <a:cubicBezTo>
                  <a:pt x="18" y="233"/>
                  <a:pt x="19" y="232"/>
                  <a:pt x="18" y="232"/>
                </a:cubicBezTo>
                <a:cubicBezTo>
                  <a:pt x="17" y="232"/>
                  <a:pt x="18" y="233"/>
                  <a:pt x="18" y="232"/>
                </a:cubicBezTo>
                <a:close/>
                <a:moveTo>
                  <a:pt x="4" y="256"/>
                </a:moveTo>
                <a:cubicBezTo>
                  <a:pt x="5" y="255"/>
                  <a:pt x="5" y="254"/>
                  <a:pt x="6" y="253"/>
                </a:cubicBezTo>
                <a:cubicBezTo>
                  <a:pt x="5" y="254"/>
                  <a:pt x="4" y="255"/>
                  <a:pt x="4" y="256"/>
                </a:cubicBezTo>
                <a:close/>
                <a:moveTo>
                  <a:pt x="5" y="258"/>
                </a:moveTo>
                <a:cubicBezTo>
                  <a:pt x="6" y="257"/>
                  <a:pt x="6" y="258"/>
                  <a:pt x="6" y="257"/>
                </a:cubicBezTo>
                <a:cubicBezTo>
                  <a:pt x="6" y="257"/>
                  <a:pt x="6" y="256"/>
                  <a:pt x="6" y="257"/>
                </a:cubicBezTo>
                <a:cubicBezTo>
                  <a:pt x="6" y="257"/>
                  <a:pt x="6" y="257"/>
                  <a:pt x="6" y="257"/>
                </a:cubicBezTo>
                <a:cubicBezTo>
                  <a:pt x="5" y="257"/>
                  <a:pt x="5" y="257"/>
                  <a:pt x="5" y="258"/>
                </a:cubicBezTo>
                <a:close/>
                <a:moveTo>
                  <a:pt x="810" y="264"/>
                </a:moveTo>
                <a:cubicBezTo>
                  <a:pt x="810" y="263"/>
                  <a:pt x="808" y="261"/>
                  <a:pt x="809" y="261"/>
                </a:cubicBezTo>
                <a:cubicBezTo>
                  <a:pt x="810" y="263"/>
                  <a:pt x="809" y="259"/>
                  <a:pt x="809" y="258"/>
                </a:cubicBezTo>
                <a:cubicBezTo>
                  <a:pt x="810" y="258"/>
                  <a:pt x="811" y="261"/>
                  <a:pt x="811" y="261"/>
                </a:cubicBezTo>
                <a:cubicBezTo>
                  <a:pt x="809" y="256"/>
                  <a:pt x="809" y="255"/>
                  <a:pt x="807" y="251"/>
                </a:cubicBezTo>
                <a:cubicBezTo>
                  <a:pt x="808" y="254"/>
                  <a:pt x="807" y="252"/>
                  <a:pt x="806" y="253"/>
                </a:cubicBezTo>
                <a:cubicBezTo>
                  <a:pt x="806" y="253"/>
                  <a:pt x="807" y="260"/>
                  <a:pt x="805" y="261"/>
                </a:cubicBezTo>
                <a:cubicBezTo>
                  <a:pt x="805" y="261"/>
                  <a:pt x="804" y="259"/>
                  <a:pt x="804" y="259"/>
                </a:cubicBezTo>
                <a:cubicBezTo>
                  <a:pt x="803" y="261"/>
                  <a:pt x="804" y="266"/>
                  <a:pt x="801" y="262"/>
                </a:cubicBezTo>
                <a:cubicBezTo>
                  <a:pt x="805" y="271"/>
                  <a:pt x="805" y="267"/>
                  <a:pt x="806" y="266"/>
                </a:cubicBezTo>
                <a:cubicBezTo>
                  <a:pt x="806" y="266"/>
                  <a:pt x="810" y="269"/>
                  <a:pt x="808" y="265"/>
                </a:cubicBezTo>
                <a:cubicBezTo>
                  <a:pt x="809" y="266"/>
                  <a:pt x="810" y="269"/>
                  <a:pt x="810" y="268"/>
                </a:cubicBezTo>
                <a:cubicBezTo>
                  <a:pt x="811" y="267"/>
                  <a:pt x="808" y="263"/>
                  <a:pt x="810" y="264"/>
                </a:cubicBezTo>
                <a:close/>
                <a:moveTo>
                  <a:pt x="440" y="4"/>
                </a:moveTo>
                <a:cubicBezTo>
                  <a:pt x="437" y="3"/>
                  <a:pt x="437" y="4"/>
                  <a:pt x="434" y="4"/>
                </a:cubicBezTo>
                <a:cubicBezTo>
                  <a:pt x="434" y="3"/>
                  <a:pt x="433" y="3"/>
                  <a:pt x="433" y="3"/>
                </a:cubicBezTo>
                <a:cubicBezTo>
                  <a:pt x="435" y="3"/>
                  <a:pt x="437" y="3"/>
                  <a:pt x="438" y="2"/>
                </a:cubicBezTo>
                <a:cubicBezTo>
                  <a:pt x="434" y="2"/>
                  <a:pt x="429" y="3"/>
                  <a:pt x="425" y="3"/>
                </a:cubicBezTo>
                <a:cubicBezTo>
                  <a:pt x="428" y="3"/>
                  <a:pt x="433" y="4"/>
                  <a:pt x="437" y="4"/>
                </a:cubicBezTo>
                <a:cubicBezTo>
                  <a:pt x="436" y="4"/>
                  <a:pt x="434" y="4"/>
                  <a:pt x="434" y="4"/>
                </a:cubicBezTo>
                <a:cubicBezTo>
                  <a:pt x="439" y="4"/>
                  <a:pt x="441" y="4"/>
                  <a:pt x="443" y="5"/>
                </a:cubicBezTo>
                <a:cubicBezTo>
                  <a:pt x="442" y="4"/>
                  <a:pt x="446" y="5"/>
                  <a:pt x="446" y="5"/>
                </a:cubicBezTo>
                <a:cubicBezTo>
                  <a:pt x="444" y="4"/>
                  <a:pt x="444" y="5"/>
                  <a:pt x="440" y="4"/>
                </a:cubicBezTo>
                <a:close/>
                <a:moveTo>
                  <a:pt x="399" y="5"/>
                </a:moveTo>
                <a:cubicBezTo>
                  <a:pt x="398" y="4"/>
                  <a:pt x="401" y="4"/>
                  <a:pt x="398" y="4"/>
                </a:cubicBezTo>
                <a:cubicBezTo>
                  <a:pt x="393" y="5"/>
                  <a:pt x="386" y="4"/>
                  <a:pt x="382" y="5"/>
                </a:cubicBezTo>
                <a:cubicBezTo>
                  <a:pt x="385" y="5"/>
                  <a:pt x="389" y="5"/>
                  <a:pt x="390" y="6"/>
                </a:cubicBezTo>
                <a:cubicBezTo>
                  <a:pt x="395" y="5"/>
                  <a:pt x="398" y="6"/>
                  <a:pt x="400" y="5"/>
                </a:cubicBezTo>
                <a:lnTo>
                  <a:pt x="399" y="5"/>
                </a:lnTo>
                <a:close/>
                <a:moveTo>
                  <a:pt x="142" y="101"/>
                </a:moveTo>
                <a:cubicBezTo>
                  <a:pt x="142" y="102"/>
                  <a:pt x="141" y="103"/>
                  <a:pt x="143" y="102"/>
                </a:cubicBezTo>
                <a:cubicBezTo>
                  <a:pt x="147" y="98"/>
                  <a:pt x="152" y="95"/>
                  <a:pt x="156" y="91"/>
                </a:cubicBezTo>
                <a:cubicBezTo>
                  <a:pt x="154" y="92"/>
                  <a:pt x="153" y="93"/>
                  <a:pt x="152" y="94"/>
                </a:cubicBezTo>
                <a:cubicBezTo>
                  <a:pt x="153" y="93"/>
                  <a:pt x="154" y="92"/>
                  <a:pt x="154" y="91"/>
                </a:cubicBezTo>
                <a:cubicBezTo>
                  <a:pt x="149" y="95"/>
                  <a:pt x="141" y="101"/>
                  <a:pt x="134" y="107"/>
                </a:cubicBezTo>
                <a:cubicBezTo>
                  <a:pt x="135" y="107"/>
                  <a:pt x="140" y="103"/>
                  <a:pt x="142" y="101"/>
                </a:cubicBezTo>
                <a:close/>
                <a:moveTo>
                  <a:pt x="84" y="158"/>
                </a:moveTo>
                <a:cubicBezTo>
                  <a:pt x="84" y="159"/>
                  <a:pt x="84" y="160"/>
                  <a:pt x="83" y="160"/>
                </a:cubicBezTo>
                <a:cubicBezTo>
                  <a:pt x="83" y="161"/>
                  <a:pt x="83" y="162"/>
                  <a:pt x="84" y="161"/>
                </a:cubicBezTo>
                <a:cubicBezTo>
                  <a:pt x="84" y="161"/>
                  <a:pt x="84" y="161"/>
                  <a:pt x="84" y="161"/>
                </a:cubicBezTo>
                <a:cubicBezTo>
                  <a:pt x="84" y="160"/>
                  <a:pt x="84" y="160"/>
                  <a:pt x="84" y="160"/>
                </a:cubicBezTo>
                <a:cubicBezTo>
                  <a:pt x="85" y="160"/>
                  <a:pt x="84" y="161"/>
                  <a:pt x="85" y="161"/>
                </a:cubicBezTo>
                <a:cubicBezTo>
                  <a:pt x="85" y="160"/>
                  <a:pt x="86" y="160"/>
                  <a:pt x="85" y="160"/>
                </a:cubicBezTo>
                <a:cubicBezTo>
                  <a:pt x="85" y="160"/>
                  <a:pt x="85" y="160"/>
                  <a:pt x="85" y="160"/>
                </a:cubicBezTo>
                <a:cubicBezTo>
                  <a:pt x="85" y="160"/>
                  <a:pt x="85" y="159"/>
                  <a:pt x="85" y="159"/>
                </a:cubicBezTo>
                <a:cubicBezTo>
                  <a:pt x="85" y="159"/>
                  <a:pt x="86" y="159"/>
                  <a:pt x="87" y="158"/>
                </a:cubicBezTo>
                <a:cubicBezTo>
                  <a:pt x="85" y="159"/>
                  <a:pt x="86" y="157"/>
                  <a:pt x="84" y="158"/>
                </a:cubicBezTo>
                <a:close/>
                <a:moveTo>
                  <a:pt x="103" y="180"/>
                </a:moveTo>
                <a:cubicBezTo>
                  <a:pt x="102" y="180"/>
                  <a:pt x="102" y="181"/>
                  <a:pt x="102" y="181"/>
                </a:cubicBezTo>
                <a:cubicBezTo>
                  <a:pt x="102" y="181"/>
                  <a:pt x="103" y="181"/>
                  <a:pt x="103" y="181"/>
                </a:cubicBezTo>
                <a:cubicBezTo>
                  <a:pt x="103" y="181"/>
                  <a:pt x="102" y="181"/>
                  <a:pt x="103" y="182"/>
                </a:cubicBezTo>
                <a:cubicBezTo>
                  <a:pt x="103" y="182"/>
                  <a:pt x="103" y="181"/>
                  <a:pt x="104" y="181"/>
                </a:cubicBezTo>
                <a:cubicBezTo>
                  <a:pt x="103" y="182"/>
                  <a:pt x="103" y="182"/>
                  <a:pt x="103" y="183"/>
                </a:cubicBezTo>
                <a:cubicBezTo>
                  <a:pt x="103" y="182"/>
                  <a:pt x="104" y="182"/>
                  <a:pt x="104" y="181"/>
                </a:cubicBezTo>
                <a:cubicBezTo>
                  <a:pt x="103" y="182"/>
                  <a:pt x="104" y="180"/>
                  <a:pt x="103" y="180"/>
                </a:cubicBezTo>
                <a:close/>
                <a:moveTo>
                  <a:pt x="77" y="160"/>
                </a:moveTo>
                <a:cubicBezTo>
                  <a:pt x="79" y="161"/>
                  <a:pt x="79" y="158"/>
                  <a:pt x="80" y="158"/>
                </a:cubicBezTo>
                <a:cubicBezTo>
                  <a:pt x="80" y="157"/>
                  <a:pt x="80" y="157"/>
                  <a:pt x="80" y="157"/>
                </a:cubicBezTo>
                <a:cubicBezTo>
                  <a:pt x="79" y="157"/>
                  <a:pt x="78" y="159"/>
                  <a:pt x="77" y="160"/>
                </a:cubicBezTo>
                <a:close/>
                <a:moveTo>
                  <a:pt x="81" y="163"/>
                </a:moveTo>
                <a:cubicBezTo>
                  <a:pt x="81" y="163"/>
                  <a:pt x="81" y="164"/>
                  <a:pt x="81" y="164"/>
                </a:cubicBezTo>
                <a:cubicBezTo>
                  <a:pt x="81" y="164"/>
                  <a:pt x="80" y="165"/>
                  <a:pt x="80" y="165"/>
                </a:cubicBezTo>
                <a:cubicBezTo>
                  <a:pt x="82" y="164"/>
                  <a:pt x="83" y="163"/>
                  <a:pt x="83" y="162"/>
                </a:cubicBezTo>
                <a:cubicBezTo>
                  <a:pt x="83" y="161"/>
                  <a:pt x="83" y="161"/>
                  <a:pt x="82" y="161"/>
                </a:cubicBezTo>
                <a:cubicBezTo>
                  <a:pt x="81" y="161"/>
                  <a:pt x="82" y="163"/>
                  <a:pt x="81" y="163"/>
                </a:cubicBezTo>
                <a:close/>
                <a:moveTo>
                  <a:pt x="95" y="192"/>
                </a:moveTo>
                <a:cubicBezTo>
                  <a:pt x="95" y="192"/>
                  <a:pt x="95" y="192"/>
                  <a:pt x="94" y="192"/>
                </a:cubicBezTo>
                <a:cubicBezTo>
                  <a:pt x="94" y="192"/>
                  <a:pt x="94" y="193"/>
                  <a:pt x="94" y="193"/>
                </a:cubicBezTo>
                <a:cubicBezTo>
                  <a:pt x="93" y="193"/>
                  <a:pt x="93" y="194"/>
                  <a:pt x="94" y="194"/>
                </a:cubicBezTo>
                <a:cubicBezTo>
                  <a:pt x="93" y="194"/>
                  <a:pt x="91" y="196"/>
                  <a:pt x="91" y="197"/>
                </a:cubicBezTo>
                <a:cubicBezTo>
                  <a:pt x="91" y="197"/>
                  <a:pt x="91" y="197"/>
                  <a:pt x="91" y="197"/>
                </a:cubicBezTo>
                <a:cubicBezTo>
                  <a:pt x="91" y="198"/>
                  <a:pt x="90" y="198"/>
                  <a:pt x="90" y="199"/>
                </a:cubicBezTo>
                <a:cubicBezTo>
                  <a:pt x="91" y="197"/>
                  <a:pt x="92" y="197"/>
                  <a:pt x="93" y="197"/>
                </a:cubicBezTo>
                <a:cubicBezTo>
                  <a:pt x="93" y="197"/>
                  <a:pt x="93" y="197"/>
                  <a:pt x="93" y="196"/>
                </a:cubicBezTo>
                <a:cubicBezTo>
                  <a:pt x="93" y="196"/>
                  <a:pt x="94" y="195"/>
                  <a:pt x="94" y="195"/>
                </a:cubicBezTo>
                <a:cubicBezTo>
                  <a:pt x="94" y="195"/>
                  <a:pt x="94" y="195"/>
                  <a:pt x="94" y="196"/>
                </a:cubicBezTo>
                <a:cubicBezTo>
                  <a:pt x="95" y="194"/>
                  <a:pt x="95" y="192"/>
                  <a:pt x="96" y="193"/>
                </a:cubicBezTo>
                <a:cubicBezTo>
                  <a:pt x="96" y="193"/>
                  <a:pt x="96" y="193"/>
                  <a:pt x="96" y="193"/>
                </a:cubicBezTo>
                <a:cubicBezTo>
                  <a:pt x="97" y="193"/>
                  <a:pt x="97" y="193"/>
                  <a:pt x="97" y="192"/>
                </a:cubicBezTo>
                <a:cubicBezTo>
                  <a:pt x="96" y="193"/>
                  <a:pt x="97" y="192"/>
                  <a:pt x="96" y="192"/>
                </a:cubicBezTo>
                <a:cubicBezTo>
                  <a:pt x="96" y="193"/>
                  <a:pt x="96" y="192"/>
                  <a:pt x="95" y="192"/>
                </a:cubicBezTo>
                <a:close/>
                <a:moveTo>
                  <a:pt x="65" y="175"/>
                </a:moveTo>
                <a:cubicBezTo>
                  <a:pt x="64" y="175"/>
                  <a:pt x="64" y="175"/>
                  <a:pt x="63" y="175"/>
                </a:cubicBezTo>
                <a:cubicBezTo>
                  <a:pt x="63" y="175"/>
                  <a:pt x="63" y="175"/>
                  <a:pt x="63" y="176"/>
                </a:cubicBezTo>
                <a:cubicBezTo>
                  <a:pt x="64" y="176"/>
                  <a:pt x="64" y="176"/>
                  <a:pt x="64" y="177"/>
                </a:cubicBezTo>
                <a:cubicBezTo>
                  <a:pt x="65" y="175"/>
                  <a:pt x="66" y="175"/>
                  <a:pt x="67" y="173"/>
                </a:cubicBezTo>
                <a:cubicBezTo>
                  <a:pt x="65" y="173"/>
                  <a:pt x="66" y="174"/>
                  <a:pt x="65" y="175"/>
                </a:cubicBezTo>
                <a:close/>
                <a:moveTo>
                  <a:pt x="45" y="240"/>
                </a:moveTo>
                <a:cubicBezTo>
                  <a:pt x="46" y="241"/>
                  <a:pt x="46" y="241"/>
                  <a:pt x="46" y="241"/>
                </a:cubicBezTo>
                <a:cubicBezTo>
                  <a:pt x="45" y="241"/>
                  <a:pt x="45" y="242"/>
                  <a:pt x="44" y="243"/>
                </a:cubicBezTo>
                <a:cubicBezTo>
                  <a:pt x="44" y="243"/>
                  <a:pt x="43" y="243"/>
                  <a:pt x="43" y="243"/>
                </a:cubicBezTo>
                <a:cubicBezTo>
                  <a:pt x="43" y="244"/>
                  <a:pt x="43" y="244"/>
                  <a:pt x="42" y="245"/>
                </a:cubicBezTo>
                <a:cubicBezTo>
                  <a:pt x="43" y="245"/>
                  <a:pt x="43" y="245"/>
                  <a:pt x="44" y="244"/>
                </a:cubicBezTo>
                <a:cubicBezTo>
                  <a:pt x="44" y="244"/>
                  <a:pt x="44" y="244"/>
                  <a:pt x="44" y="244"/>
                </a:cubicBezTo>
                <a:cubicBezTo>
                  <a:pt x="44" y="244"/>
                  <a:pt x="45" y="243"/>
                  <a:pt x="45" y="244"/>
                </a:cubicBezTo>
                <a:cubicBezTo>
                  <a:pt x="45" y="241"/>
                  <a:pt x="47" y="241"/>
                  <a:pt x="48" y="239"/>
                </a:cubicBezTo>
                <a:cubicBezTo>
                  <a:pt x="47" y="238"/>
                  <a:pt x="48" y="238"/>
                  <a:pt x="48" y="237"/>
                </a:cubicBezTo>
                <a:cubicBezTo>
                  <a:pt x="47" y="238"/>
                  <a:pt x="47" y="240"/>
                  <a:pt x="45" y="240"/>
                </a:cubicBezTo>
                <a:close/>
                <a:moveTo>
                  <a:pt x="820" y="180"/>
                </a:moveTo>
                <a:cubicBezTo>
                  <a:pt x="820" y="181"/>
                  <a:pt x="820" y="181"/>
                  <a:pt x="820" y="181"/>
                </a:cubicBezTo>
                <a:cubicBezTo>
                  <a:pt x="821" y="181"/>
                  <a:pt x="820" y="180"/>
                  <a:pt x="820" y="180"/>
                </a:cubicBezTo>
                <a:close/>
                <a:moveTo>
                  <a:pt x="866" y="171"/>
                </a:moveTo>
                <a:cubicBezTo>
                  <a:pt x="865" y="171"/>
                  <a:pt x="865" y="172"/>
                  <a:pt x="865" y="172"/>
                </a:cubicBezTo>
                <a:cubicBezTo>
                  <a:pt x="865" y="172"/>
                  <a:pt x="866" y="172"/>
                  <a:pt x="866" y="171"/>
                </a:cubicBezTo>
                <a:close/>
                <a:moveTo>
                  <a:pt x="867" y="170"/>
                </a:moveTo>
                <a:cubicBezTo>
                  <a:pt x="867" y="170"/>
                  <a:pt x="866" y="171"/>
                  <a:pt x="866" y="171"/>
                </a:cubicBezTo>
                <a:cubicBezTo>
                  <a:pt x="867" y="171"/>
                  <a:pt x="867" y="170"/>
                  <a:pt x="867" y="170"/>
                </a:cubicBezTo>
                <a:close/>
                <a:moveTo>
                  <a:pt x="861" y="164"/>
                </a:moveTo>
                <a:cubicBezTo>
                  <a:pt x="861" y="164"/>
                  <a:pt x="861" y="165"/>
                  <a:pt x="861" y="165"/>
                </a:cubicBezTo>
                <a:cubicBezTo>
                  <a:pt x="861" y="164"/>
                  <a:pt x="861" y="164"/>
                  <a:pt x="861" y="164"/>
                </a:cubicBezTo>
                <a:close/>
                <a:moveTo>
                  <a:pt x="868" y="162"/>
                </a:moveTo>
                <a:cubicBezTo>
                  <a:pt x="868" y="163"/>
                  <a:pt x="868" y="163"/>
                  <a:pt x="868" y="164"/>
                </a:cubicBezTo>
                <a:cubicBezTo>
                  <a:pt x="868" y="163"/>
                  <a:pt x="868" y="162"/>
                  <a:pt x="868" y="162"/>
                </a:cubicBezTo>
                <a:close/>
                <a:moveTo>
                  <a:pt x="837" y="147"/>
                </a:moveTo>
                <a:cubicBezTo>
                  <a:pt x="837" y="148"/>
                  <a:pt x="837" y="150"/>
                  <a:pt x="836" y="151"/>
                </a:cubicBezTo>
                <a:cubicBezTo>
                  <a:pt x="837" y="150"/>
                  <a:pt x="837" y="148"/>
                  <a:pt x="837" y="147"/>
                </a:cubicBezTo>
                <a:close/>
                <a:moveTo>
                  <a:pt x="852" y="150"/>
                </a:moveTo>
                <a:cubicBezTo>
                  <a:pt x="852" y="149"/>
                  <a:pt x="852" y="149"/>
                  <a:pt x="852" y="149"/>
                </a:cubicBezTo>
                <a:cubicBezTo>
                  <a:pt x="852" y="148"/>
                  <a:pt x="853" y="145"/>
                  <a:pt x="852" y="146"/>
                </a:cubicBezTo>
                <a:cubicBezTo>
                  <a:pt x="852" y="147"/>
                  <a:pt x="851" y="150"/>
                  <a:pt x="851" y="151"/>
                </a:cubicBezTo>
                <a:cubicBezTo>
                  <a:pt x="852" y="151"/>
                  <a:pt x="852" y="150"/>
                  <a:pt x="852" y="150"/>
                </a:cubicBezTo>
                <a:close/>
                <a:moveTo>
                  <a:pt x="857" y="134"/>
                </a:moveTo>
                <a:cubicBezTo>
                  <a:pt x="857" y="134"/>
                  <a:pt x="857" y="134"/>
                  <a:pt x="857" y="134"/>
                </a:cubicBezTo>
                <a:cubicBezTo>
                  <a:pt x="857" y="135"/>
                  <a:pt x="857" y="135"/>
                  <a:pt x="857" y="135"/>
                </a:cubicBezTo>
                <a:lnTo>
                  <a:pt x="857" y="134"/>
                </a:lnTo>
                <a:close/>
                <a:moveTo>
                  <a:pt x="855" y="121"/>
                </a:moveTo>
                <a:cubicBezTo>
                  <a:pt x="855" y="119"/>
                  <a:pt x="855" y="121"/>
                  <a:pt x="855" y="122"/>
                </a:cubicBezTo>
                <a:cubicBezTo>
                  <a:pt x="854" y="122"/>
                  <a:pt x="855" y="122"/>
                  <a:pt x="855" y="122"/>
                </a:cubicBezTo>
                <a:cubicBezTo>
                  <a:pt x="854" y="123"/>
                  <a:pt x="853" y="126"/>
                  <a:pt x="854" y="127"/>
                </a:cubicBezTo>
                <a:cubicBezTo>
                  <a:pt x="854" y="125"/>
                  <a:pt x="855" y="123"/>
                  <a:pt x="855" y="121"/>
                </a:cubicBezTo>
                <a:close/>
                <a:moveTo>
                  <a:pt x="861" y="127"/>
                </a:moveTo>
                <a:cubicBezTo>
                  <a:pt x="861" y="127"/>
                  <a:pt x="861" y="128"/>
                  <a:pt x="861" y="128"/>
                </a:cubicBezTo>
                <a:cubicBezTo>
                  <a:pt x="862" y="128"/>
                  <a:pt x="862" y="127"/>
                  <a:pt x="861" y="127"/>
                </a:cubicBezTo>
                <a:close/>
                <a:moveTo>
                  <a:pt x="843" y="120"/>
                </a:moveTo>
                <a:cubicBezTo>
                  <a:pt x="843" y="121"/>
                  <a:pt x="842" y="121"/>
                  <a:pt x="842" y="122"/>
                </a:cubicBezTo>
                <a:cubicBezTo>
                  <a:pt x="843" y="121"/>
                  <a:pt x="843" y="120"/>
                  <a:pt x="843" y="120"/>
                </a:cubicBezTo>
                <a:close/>
                <a:moveTo>
                  <a:pt x="859" y="124"/>
                </a:moveTo>
                <a:cubicBezTo>
                  <a:pt x="859" y="125"/>
                  <a:pt x="859" y="126"/>
                  <a:pt x="859" y="126"/>
                </a:cubicBezTo>
                <a:cubicBezTo>
                  <a:pt x="859" y="125"/>
                  <a:pt x="860" y="124"/>
                  <a:pt x="859" y="124"/>
                </a:cubicBezTo>
                <a:close/>
                <a:moveTo>
                  <a:pt x="862" y="124"/>
                </a:moveTo>
                <a:cubicBezTo>
                  <a:pt x="862" y="124"/>
                  <a:pt x="861" y="125"/>
                  <a:pt x="862" y="126"/>
                </a:cubicBezTo>
                <a:cubicBezTo>
                  <a:pt x="862" y="125"/>
                  <a:pt x="862" y="124"/>
                  <a:pt x="862" y="124"/>
                </a:cubicBezTo>
                <a:close/>
                <a:moveTo>
                  <a:pt x="839" y="118"/>
                </a:moveTo>
                <a:cubicBezTo>
                  <a:pt x="839" y="118"/>
                  <a:pt x="839" y="119"/>
                  <a:pt x="839" y="119"/>
                </a:cubicBezTo>
                <a:cubicBezTo>
                  <a:pt x="839" y="119"/>
                  <a:pt x="839" y="118"/>
                  <a:pt x="839" y="118"/>
                </a:cubicBezTo>
                <a:close/>
                <a:moveTo>
                  <a:pt x="844" y="116"/>
                </a:moveTo>
                <a:cubicBezTo>
                  <a:pt x="843" y="117"/>
                  <a:pt x="843" y="119"/>
                  <a:pt x="843" y="119"/>
                </a:cubicBezTo>
                <a:cubicBezTo>
                  <a:pt x="843" y="118"/>
                  <a:pt x="844" y="117"/>
                  <a:pt x="844" y="116"/>
                </a:cubicBezTo>
                <a:close/>
                <a:moveTo>
                  <a:pt x="862" y="120"/>
                </a:moveTo>
                <a:cubicBezTo>
                  <a:pt x="862" y="121"/>
                  <a:pt x="861" y="122"/>
                  <a:pt x="862" y="123"/>
                </a:cubicBezTo>
                <a:cubicBezTo>
                  <a:pt x="862" y="122"/>
                  <a:pt x="863" y="121"/>
                  <a:pt x="862" y="120"/>
                </a:cubicBezTo>
                <a:close/>
                <a:moveTo>
                  <a:pt x="855" y="118"/>
                </a:moveTo>
                <a:cubicBezTo>
                  <a:pt x="855" y="118"/>
                  <a:pt x="855" y="119"/>
                  <a:pt x="855" y="119"/>
                </a:cubicBezTo>
                <a:cubicBezTo>
                  <a:pt x="855" y="119"/>
                  <a:pt x="856" y="118"/>
                  <a:pt x="855" y="118"/>
                </a:cubicBezTo>
                <a:close/>
                <a:moveTo>
                  <a:pt x="858" y="117"/>
                </a:moveTo>
                <a:cubicBezTo>
                  <a:pt x="857" y="117"/>
                  <a:pt x="857" y="118"/>
                  <a:pt x="857" y="118"/>
                </a:cubicBezTo>
                <a:cubicBezTo>
                  <a:pt x="857" y="118"/>
                  <a:pt x="858" y="117"/>
                  <a:pt x="858" y="117"/>
                </a:cubicBezTo>
                <a:close/>
                <a:moveTo>
                  <a:pt x="860" y="116"/>
                </a:moveTo>
                <a:cubicBezTo>
                  <a:pt x="860" y="116"/>
                  <a:pt x="860" y="116"/>
                  <a:pt x="860" y="116"/>
                </a:cubicBezTo>
                <a:cubicBezTo>
                  <a:pt x="859" y="115"/>
                  <a:pt x="859" y="117"/>
                  <a:pt x="859" y="117"/>
                </a:cubicBezTo>
                <a:cubicBezTo>
                  <a:pt x="860" y="117"/>
                  <a:pt x="859" y="117"/>
                  <a:pt x="860" y="116"/>
                </a:cubicBezTo>
                <a:close/>
                <a:moveTo>
                  <a:pt x="849" y="110"/>
                </a:moveTo>
                <a:cubicBezTo>
                  <a:pt x="848" y="113"/>
                  <a:pt x="849" y="111"/>
                  <a:pt x="849" y="110"/>
                </a:cubicBezTo>
                <a:close/>
                <a:moveTo>
                  <a:pt x="845" y="105"/>
                </a:moveTo>
                <a:cubicBezTo>
                  <a:pt x="844" y="106"/>
                  <a:pt x="844" y="106"/>
                  <a:pt x="844" y="107"/>
                </a:cubicBezTo>
                <a:cubicBezTo>
                  <a:pt x="844" y="107"/>
                  <a:pt x="845" y="105"/>
                  <a:pt x="845" y="105"/>
                </a:cubicBezTo>
                <a:close/>
                <a:moveTo>
                  <a:pt x="844" y="105"/>
                </a:moveTo>
                <a:cubicBezTo>
                  <a:pt x="843" y="105"/>
                  <a:pt x="843" y="106"/>
                  <a:pt x="843" y="106"/>
                </a:cubicBezTo>
                <a:lnTo>
                  <a:pt x="844" y="105"/>
                </a:lnTo>
                <a:close/>
                <a:moveTo>
                  <a:pt x="836" y="101"/>
                </a:moveTo>
                <a:cubicBezTo>
                  <a:pt x="836" y="102"/>
                  <a:pt x="836" y="102"/>
                  <a:pt x="836" y="102"/>
                </a:cubicBezTo>
                <a:cubicBezTo>
                  <a:pt x="836" y="102"/>
                  <a:pt x="836" y="101"/>
                  <a:pt x="836" y="101"/>
                </a:cubicBezTo>
                <a:close/>
                <a:moveTo>
                  <a:pt x="838" y="98"/>
                </a:moveTo>
                <a:cubicBezTo>
                  <a:pt x="839" y="95"/>
                  <a:pt x="838" y="96"/>
                  <a:pt x="838" y="98"/>
                </a:cubicBezTo>
                <a:close/>
                <a:moveTo>
                  <a:pt x="828" y="135"/>
                </a:moveTo>
                <a:cubicBezTo>
                  <a:pt x="828" y="136"/>
                  <a:pt x="828" y="137"/>
                  <a:pt x="827" y="137"/>
                </a:cubicBezTo>
                <a:cubicBezTo>
                  <a:pt x="828" y="138"/>
                  <a:pt x="828" y="138"/>
                  <a:pt x="828" y="138"/>
                </a:cubicBezTo>
                <a:cubicBezTo>
                  <a:pt x="828" y="137"/>
                  <a:pt x="829" y="136"/>
                  <a:pt x="828" y="135"/>
                </a:cubicBezTo>
                <a:close/>
                <a:moveTo>
                  <a:pt x="846" y="121"/>
                </a:moveTo>
                <a:cubicBezTo>
                  <a:pt x="847" y="121"/>
                  <a:pt x="846" y="122"/>
                  <a:pt x="846" y="123"/>
                </a:cubicBezTo>
                <a:cubicBezTo>
                  <a:pt x="847" y="121"/>
                  <a:pt x="848" y="117"/>
                  <a:pt x="848" y="115"/>
                </a:cubicBezTo>
                <a:cubicBezTo>
                  <a:pt x="848" y="117"/>
                  <a:pt x="846" y="118"/>
                  <a:pt x="847" y="119"/>
                </a:cubicBezTo>
                <a:cubicBezTo>
                  <a:pt x="847" y="119"/>
                  <a:pt x="847" y="119"/>
                  <a:pt x="847" y="118"/>
                </a:cubicBezTo>
                <a:cubicBezTo>
                  <a:pt x="846" y="119"/>
                  <a:pt x="846" y="120"/>
                  <a:pt x="846" y="121"/>
                </a:cubicBezTo>
                <a:cubicBezTo>
                  <a:pt x="846" y="121"/>
                  <a:pt x="846" y="120"/>
                  <a:pt x="846" y="120"/>
                </a:cubicBezTo>
                <a:cubicBezTo>
                  <a:pt x="846" y="121"/>
                  <a:pt x="845" y="121"/>
                  <a:pt x="845" y="121"/>
                </a:cubicBezTo>
                <a:cubicBezTo>
                  <a:pt x="846" y="122"/>
                  <a:pt x="846" y="121"/>
                  <a:pt x="846" y="121"/>
                </a:cubicBezTo>
                <a:close/>
                <a:moveTo>
                  <a:pt x="860" y="122"/>
                </a:moveTo>
                <a:cubicBezTo>
                  <a:pt x="860" y="122"/>
                  <a:pt x="859" y="123"/>
                  <a:pt x="860" y="123"/>
                </a:cubicBezTo>
                <a:cubicBezTo>
                  <a:pt x="860" y="123"/>
                  <a:pt x="860" y="123"/>
                  <a:pt x="860" y="123"/>
                </a:cubicBezTo>
                <a:cubicBezTo>
                  <a:pt x="859" y="124"/>
                  <a:pt x="860" y="122"/>
                  <a:pt x="860" y="122"/>
                </a:cubicBezTo>
                <a:close/>
                <a:moveTo>
                  <a:pt x="861" y="115"/>
                </a:moveTo>
                <a:cubicBezTo>
                  <a:pt x="861" y="115"/>
                  <a:pt x="861" y="115"/>
                  <a:pt x="861" y="115"/>
                </a:cubicBezTo>
                <a:cubicBezTo>
                  <a:pt x="862" y="117"/>
                  <a:pt x="859" y="120"/>
                  <a:pt x="860" y="122"/>
                </a:cubicBezTo>
                <a:cubicBezTo>
                  <a:pt x="860" y="118"/>
                  <a:pt x="862" y="115"/>
                  <a:pt x="862" y="112"/>
                </a:cubicBezTo>
                <a:cubicBezTo>
                  <a:pt x="862" y="112"/>
                  <a:pt x="862" y="111"/>
                  <a:pt x="862" y="111"/>
                </a:cubicBezTo>
                <a:cubicBezTo>
                  <a:pt x="862" y="110"/>
                  <a:pt x="864" y="107"/>
                  <a:pt x="863" y="106"/>
                </a:cubicBezTo>
                <a:cubicBezTo>
                  <a:pt x="863" y="107"/>
                  <a:pt x="862" y="108"/>
                  <a:pt x="862" y="110"/>
                </a:cubicBezTo>
                <a:cubicBezTo>
                  <a:pt x="861" y="109"/>
                  <a:pt x="861" y="109"/>
                  <a:pt x="861" y="109"/>
                </a:cubicBezTo>
                <a:cubicBezTo>
                  <a:pt x="862" y="111"/>
                  <a:pt x="861" y="114"/>
                  <a:pt x="861" y="115"/>
                </a:cubicBezTo>
                <a:close/>
                <a:moveTo>
                  <a:pt x="842" y="104"/>
                </a:moveTo>
                <a:cubicBezTo>
                  <a:pt x="842" y="105"/>
                  <a:pt x="842" y="105"/>
                  <a:pt x="842" y="106"/>
                </a:cubicBezTo>
                <a:cubicBezTo>
                  <a:pt x="843" y="105"/>
                  <a:pt x="842" y="104"/>
                  <a:pt x="842" y="104"/>
                </a:cubicBezTo>
                <a:close/>
                <a:moveTo>
                  <a:pt x="707" y="252"/>
                </a:moveTo>
                <a:cubicBezTo>
                  <a:pt x="708" y="252"/>
                  <a:pt x="709" y="252"/>
                  <a:pt x="710" y="253"/>
                </a:cubicBezTo>
                <a:cubicBezTo>
                  <a:pt x="710" y="254"/>
                  <a:pt x="709" y="255"/>
                  <a:pt x="710" y="256"/>
                </a:cubicBezTo>
                <a:cubicBezTo>
                  <a:pt x="712" y="257"/>
                  <a:pt x="715" y="253"/>
                  <a:pt x="715" y="256"/>
                </a:cubicBezTo>
                <a:cubicBezTo>
                  <a:pt x="717" y="258"/>
                  <a:pt x="720" y="259"/>
                  <a:pt x="723" y="259"/>
                </a:cubicBezTo>
                <a:cubicBezTo>
                  <a:pt x="725" y="260"/>
                  <a:pt x="726" y="261"/>
                  <a:pt x="728" y="262"/>
                </a:cubicBezTo>
                <a:cubicBezTo>
                  <a:pt x="730" y="262"/>
                  <a:pt x="733" y="262"/>
                  <a:pt x="734" y="263"/>
                </a:cubicBezTo>
                <a:cubicBezTo>
                  <a:pt x="736" y="263"/>
                  <a:pt x="737" y="264"/>
                  <a:pt x="739" y="265"/>
                </a:cubicBezTo>
                <a:cubicBezTo>
                  <a:pt x="744" y="267"/>
                  <a:pt x="749" y="267"/>
                  <a:pt x="753" y="269"/>
                </a:cubicBezTo>
                <a:cubicBezTo>
                  <a:pt x="756" y="269"/>
                  <a:pt x="760" y="271"/>
                  <a:pt x="762" y="272"/>
                </a:cubicBezTo>
                <a:cubicBezTo>
                  <a:pt x="765" y="272"/>
                  <a:pt x="768" y="274"/>
                  <a:pt x="771" y="275"/>
                </a:cubicBezTo>
                <a:cubicBezTo>
                  <a:pt x="772" y="275"/>
                  <a:pt x="774" y="275"/>
                  <a:pt x="776" y="276"/>
                </a:cubicBezTo>
                <a:cubicBezTo>
                  <a:pt x="776" y="276"/>
                  <a:pt x="777" y="276"/>
                  <a:pt x="777" y="276"/>
                </a:cubicBezTo>
                <a:cubicBezTo>
                  <a:pt x="779" y="277"/>
                  <a:pt x="781" y="277"/>
                  <a:pt x="782" y="277"/>
                </a:cubicBezTo>
                <a:cubicBezTo>
                  <a:pt x="784" y="278"/>
                  <a:pt x="785" y="279"/>
                  <a:pt x="787" y="279"/>
                </a:cubicBezTo>
                <a:cubicBezTo>
                  <a:pt x="789" y="280"/>
                  <a:pt x="792" y="281"/>
                  <a:pt x="795" y="281"/>
                </a:cubicBezTo>
                <a:cubicBezTo>
                  <a:pt x="796" y="282"/>
                  <a:pt x="798" y="282"/>
                  <a:pt x="799" y="282"/>
                </a:cubicBezTo>
                <a:cubicBezTo>
                  <a:pt x="800" y="283"/>
                  <a:pt x="800" y="283"/>
                  <a:pt x="801" y="283"/>
                </a:cubicBezTo>
                <a:cubicBezTo>
                  <a:pt x="802" y="283"/>
                  <a:pt x="802" y="283"/>
                  <a:pt x="802" y="283"/>
                </a:cubicBezTo>
                <a:cubicBezTo>
                  <a:pt x="803" y="284"/>
                  <a:pt x="803" y="284"/>
                  <a:pt x="803" y="284"/>
                </a:cubicBezTo>
                <a:cubicBezTo>
                  <a:pt x="803" y="284"/>
                  <a:pt x="803" y="284"/>
                  <a:pt x="803" y="284"/>
                </a:cubicBezTo>
                <a:cubicBezTo>
                  <a:pt x="803" y="284"/>
                  <a:pt x="803" y="284"/>
                  <a:pt x="803" y="284"/>
                </a:cubicBezTo>
                <a:cubicBezTo>
                  <a:pt x="804" y="285"/>
                  <a:pt x="805" y="284"/>
                  <a:pt x="806" y="285"/>
                </a:cubicBezTo>
                <a:cubicBezTo>
                  <a:pt x="807" y="285"/>
                  <a:pt x="808" y="286"/>
                  <a:pt x="809" y="287"/>
                </a:cubicBezTo>
                <a:cubicBezTo>
                  <a:pt x="810" y="286"/>
                  <a:pt x="811" y="287"/>
                  <a:pt x="812" y="288"/>
                </a:cubicBezTo>
                <a:cubicBezTo>
                  <a:pt x="813" y="288"/>
                  <a:pt x="813" y="288"/>
                  <a:pt x="813" y="288"/>
                </a:cubicBezTo>
                <a:cubicBezTo>
                  <a:pt x="813" y="288"/>
                  <a:pt x="813" y="287"/>
                  <a:pt x="813" y="287"/>
                </a:cubicBezTo>
                <a:cubicBezTo>
                  <a:pt x="813" y="287"/>
                  <a:pt x="813" y="287"/>
                  <a:pt x="813" y="286"/>
                </a:cubicBezTo>
                <a:cubicBezTo>
                  <a:pt x="813" y="286"/>
                  <a:pt x="813" y="286"/>
                  <a:pt x="813" y="286"/>
                </a:cubicBezTo>
                <a:cubicBezTo>
                  <a:pt x="813" y="285"/>
                  <a:pt x="813" y="285"/>
                  <a:pt x="813" y="284"/>
                </a:cubicBezTo>
                <a:cubicBezTo>
                  <a:pt x="813" y="282"/>
                  <a:pt x="813" y="282"/>
                  <a:pt x="813" y="282"/>
                </a:cubicBezTo>
                <a:cubicBezTo>
                  <a:pt x="813" y="282"/>
                  <a:pt x="812" y="281"/>
                  <a:pt x="812" y="280"/>
                </a:cubicBezTo>
                <a:cubicBezTo>
                  <a:pt x="812" y="280"/>
                  <a:pt x="813" y="280"/>
                  <a:pt x="813" y="279"/>
                </a:cubicBezTo>
                <a:cubicBezTo>
                  <a:pt x="813" y="279"/>
                  <a:pt x="812" y="279"/>
                  <a:pt x="812" y="279"/>
                </a:cubicBezTo>
                <a:cubicBezTo>
                  <a:pt x="812" y="278"/>
                  <a:pt x="812" y="278"/>
                  <a:pt x="812" y="278"/>
                </a:cubicBezTo>
                <a:cubicBezTo>
                  <a:pt x="812" y="277"/>
                  <a:pt x="812" y="277"/>
                  <a:pt x="812" y="277"/>
                </a:cubicBezTo>
                <a:cubicBezTo>
                  <a:pt x="812" y="276"/>
                  <a:pt x="812" y="276"/>
                  <a:pt x="812" y="275"/>
                </a:cubicBezTo>
                <a:cubicBezTo>
                  <a:pt x="813" y="270"/>
                  <a:pt x="813" y="265"/>
                  <a:pt x="813" y="259"/>
                </a:cubicBezTo>
                <a:cubicBezTo>
                  <a:pt x="813" y="254"/>
                  <a:pt x="813" y="250"/>
                  <a:pt x="813" y="245"/>
                </a:cubicBezTo>
                <a:cubicBezTo>
                  <a:pt x="815" y="226"/>
                  <a:pt x="815" y="226"/>
                  <a:pt x="815" y="226"/>
                </a:cubicBezTo>
                <a:cubicBezTo>
                  <a:pt x="815" y="219"/>
                  <a:pt x="816" y="212"/>
                  <a:pt x="817" y="206"/>
                </a:cubicBezTo>
                <a:cubicBezTo>
                  <a:pt x="817" y="206"/>
                  <a:pt x="818" y="205"/>
                  <a:pt x="818" y="205"/>
                </a:cubicBezTo>
                <a:cubicBezTo>
                  <a:pt x="818" y="204"/>
                  <a:pt x="817" y="204"/>
                  <a:pt x="818" y="204"/>
                </a:cubicBezTo>
                <a:cubicBezTo>
                  <a:pt x="818" y="203"/>
                  <a:pt x="818" y="203"/>
                  <a:pt x="818" y="203"/>
                </a:cubicBezTo>
                <a:cubicBezTo>
                  <a:pt x="819" y="197"/>
                  <a:pt x="820" y="192"/>
                  <a:pt x="822" y="186"/>
                </a:cubicBezTo>
                <a:cubicBezTo>
                  <a:pt x="822" y="185"/>
                  <a:pt x="822" y="186"/>
                  <a:pt x="822" y="186"/>
                </a:cubicBezTo>
                <a:cubicBezTo>
                  <a:pt x="823" y="183"/>
                  <a:pt x="824" y="178"/>
                  <a:pt x="825" y="175"/>
                </a:cubicBezTo>
                <a:cubicBezTo>
                  <a:pt x="825" y="173"/>
                  <a:pt x="825" y="171"/>
                  <a:pt x="826" y="170"/>
                </a:cubicBezTo>
                <a:cubicBezTo>
                  <a:pt x="826" y="169"/>
                  <a:pt x="825" y="169"/>
                  <a:pt x="825" y="169"/>
                </a:cubicBezTo>
                <a:cubicBezTo>
                  <a:pt x="826" y="169"/>
                  <a:pt x="826" y="169"/>
                  <a:pt x="826" y="169"/>
                </a:cubicBezTo>
                <a:cubicBezTo>
                  <a:pt x="826" y="167"/>
                  <a:pt x="826" y="167"/>
                  <a:pt x="826" y="167"/>
                </a:cubicBezTo>
                <a:cubicBezTo>
                  <a:pt x="827" y="164"/>
                  <a:pt x="828" y="160"/>
                  <a:pt x="829" y="156"/>
                </a:cubicBezTo>
                <a:cubicBezTo>
                  <a:pt x="829" y="155"/>
                  <a:pt x="829" y="155"/>
                  <a:pt x="829" y="154"/>
                </a:cubicBezTo>
                <a:cubicBezTo>
                  <a:pt x="830" y="154"/>
                  <a:pt x="830" y="154"/>
                  <a:pt x="829" y="153"/>
                </a:cubicBezTo>
                <a:cubicBezTo>
                  <a:pt x="829" y="153"/>
                  <a:pt x="830" y="151"/>
                  <a:pt x="830" y="152"/>
                </a:cubicBezTo>
                <a:cubicBezTo>
                  <a:pt x="830" y="151"/>
                  <a:pt x="830" y="152"/>
                  <a:pt x="830" y="152"/>
                </a:cubicBezTo>
                <a:cubicBezTo>
                  <a:pt x="831" y="151"/>
                  <a:pt x="831" y="149"/>
                  <a:pt x="831" y="147"/>
                </a:cubicBezTo>
                <a:cubicBezTo>
                  <a:pt x="831" y="146"/>
                  <a:pt x="832" y="144"/>
                  <a:pt x="833" y="142"/>
                </a:cubicBezTo>
                <a:cubicBezTo>
                  <a:pt x="833" y="144"/>
                  <a:pt x="833" y="146"/>
                  <a:pt x="835" y="147"/>
                </a:cubicBezTo>
                <a:cubicBezTo>
                  <a:pt x="836" y="145"/>
                  <a:pt x="836" y="141"/>
                  <a:pt x="837" y="140"/>
                </a:cubicBezTo>
                <a:cubicBezTo>
                  <a:pt x="838" y="135"/>
                  <a:pt x="839" y="130"/>
                  <a:pt x="840" y="125"/>
                </a:cubicBezTo>
                <a:cubicBezTo>
                  <a:pt x="840" y="124"/>
                  <a:pt x="840" y="124"/>
                  <a:pt x="840" y="124"/>
                </a:cubicBezTo>
                <a:cubicBezTo>
                  <a:pt x="842" y="119"/>
                  <a:pt x="842" y="114"/>
                  <a:pt x="844" y="108"/>
                </a:cubicBezTo>
                <a:cubicBezTo>
                  <a:pt x="842" y="119"/>
                  <a:pt x="839" y="128"/>
                  <a:pt x="838" y="138"/>
                </a:cubicBezTo>
                <a:cubicBezTo>
                  <a:pt x="837" y="140"/>
                  <a:pt x="836" y="146"/>
                  <a:pt x="835" y="150"/>
                </a:cubicBezTo>
                <a:cubicBezTo>
                  <a:pt x="835" y="152"/>
                  <a:pt x="836" y="153"/>
                  <a:pt x="838" y="152"/>
                </a:cubicBezTo>
                <a:cubicBezTo>
                  <a:pt x="840" y="150"/>
                  <a:pt x="839" y="147"/>
                  <a:pt x="840" y="145"/>
                </a:cubicBezTo>
                <a:cubicBezTo>
                  <a:pt x="841" y="145"/>
                  <a:pt x="841" y="144"/>
                  <a:pt x="842" y="145"/>
                </a:cubicBezTo>
                <a:cubicBezTo>
                  <a:pt x="842" y="150"/>
                  <a:pt x="840" y="156"/>
                  <a:pt x="840" y="160"/>
                </a:cubicBezTo>
                <a:cubicBezTo>
                  <a:pt x="840" y="161"/>
                  <a:pt x="840" y="162"/>
                  <a:pt x="840" y="163"/>
                </a:cubicBezTo>
                <a:cubicBezTo>
                  <a:pt x="840" y="163"/>
                  <a:pt x="840" y="164"/>
                  <a:pt x="841" y="164"/>
                </a:cubicBezTo>
                <a:cubicBezTo>
                  <a:pt x="841" y="164"/>
                  <a:pt x="841" y="164"/>
                  <a:pt x="842" y="164"/>
                </a:cubicBezTo>
                <a:cubicBezTo>
                  <a:pt x="842" y="159"/>
                  <a:pt x="846" y="156"/>
                  <a:pt x="846" y="151"/>
                </a:cubicBezTo>
                <a:cubicBezTo>
                  <a:pt x="847" y="150"/>
                  <a:pt x="848" y="149"/>
                  <a:pt x="849" y="149"/>
                </a:cubicBezTo>
                <a:cubicBezTo>
                  <a:pt x="849" y="147"/>
                  <a:pt x="850" y="145"/>
                  <a:pt x="850" y="143"/>
                </a:cubicBezTo>
                <a:cubicBezTo>
                  <a:pt x="850" y="142"/>
                  <a:pt x="850" y="142"/>
                  <a:pt x="850" y="142"/>
                </a:cubicBezTo>
                <a:cubicBezTo>
                  <a:pt x="851" y="137"/>
                  <a:pt x="851" y="133"/>
                  <a:pt x="853" y="129"/>
                </a:cubicBezTo>
                <a:cubicBezTo>
                  <a:pt x="853" y="133"/>
                  <a:pt x="852" y="136"/>
                  <a:pt x="851" y="140"/>
                </a:cubicBezTo>
                <a:cubicBezTo>
                  <a:pt x="851" y="140"/>
                  <a:pt x="852" y="141"/>
                  <a:pt x="852" y="141"/>
                </a:cubicBezTo>
                <a:cubicBezTo>
                  <a:pt x="851" y="144"/>
                  <a:pt x="850" y="149"/>
                  <a:pt x="849" y="152"/>
                </a:cubicBezTo>
                <a:cubicBezTo>
                  <a:pt x="850" y="153"/>
                  <a:pt x="851" y="153"/>
                  <a:pt x="851" y="152"/>
                </a:cubicBezTo>
                <a:cubicBezTo>
                  <a:pt x="851" y="152"/>
                  <a:pt x="851" y="153"/>
                  <a:pt x="851" y="153"/>
                </a:cubicBezTo>
                <a:cubicBezTo>
                  <a:pt x="851" y="153"/>
                  <a:pt x="851" y="153"/>
                  <a:pt x="852" y="153"/>
                </a:cubicBezTo>
                <a:cubicBezTo>
                  <a:pt x="851" y="155"/>
                  <a:pt x="851" y="155"/>
                  <a:pt x="851" y="157"/>
                </a:cubicBezTo>
                <a:cubicBezTo>
                  <a:pt x="851" y="158"/>
                  <a:pt x="851" y="158"/>
                  <a:pt x="852" y="158"/>
                </a:cubicBezTo>
                <a:cubicBezTo>
                  <a:pt x="852" y="156"/>
                  <a:pt x="853" y="155"/>
                  <a:pt x="853" y="153"/>
                </a:cubicBezTo>
                <a:cubicBezTo>
                  <a:pt x="853" y="152"/>
                  <a:pt x="853" y="151"/>
                  <a:pt x="853" y="151"/>
                </a:cubicBezTo>
                <a:cubicBezTo>
                  <a:pt x="853" y="150"/>
                  <a:pt x="853" y="150"/>
                  <a:pt x="854" y="150"/>
                </a:cubicBezTo>
                <a:cubicBezTo>
                  <a:pt x="854" y="149"/>
                  <a:pt x="853" y="149"/>
                  <a:pt x="853" y="148"/>
                </a:cubicBezTo>
                <a:cubicBezTo>
                  <a:pt x="853" y="148"/>
                  <a:pt x="854" y="148"/>
                  <a:pt x="854" y="147"/>
                </a:cubicBezTo>
                <a:cubicBezTo>
                  <a:pt x="855" y="145"/>
                  <a:pt x="854" y="143"/>
                  <a:pt x="855" y="141"/>
                </a:cubicBezTo>
                <a:cubicBezTo>
                  <a:pt x="855" y="140"/>
                  <a:pt x="856" y="139"/>
                  <a:pt x="857" y="137"/>
                </a:cubicBezTo>
                <a:cubicBezTo>
                  <a:pt x="857" y="138"/>
                  <a:pt x="856" y="139"/>
                  <a:pt x="856" y="140"/>
                </a:cubicBezTo>
                <a:cubicBezTo>
                  <a:pt x="855" y="144"/>
                  <a:pt x="856" y="148"/>
                  <a:pt x="855" y="151"/>
                </a:cubicBezTo>
                <a:cubicBezTo>
                  <a:pt x="856" y="152"/>
                  <a:pt x="856" y="151"/>
                  <a:pt x="857" y="151"/>
                </a:cubicBezTo>
                <a:cubicBezTo>
                  <a:pt x="857" y="150"/>
                  <a:pt x="857" y="149"/>
                  <a:pt x="857" y="148"/>
                </a:cubicBezTo>
                <a:cubicBezTo>
                  <a:pt x="857" y="148"/>
                  <a:pt x="857" y="149"/>
                  <a:pt x="857" y="148"/>
                </a:cubicBezTo>
                <a:cubicBezTo>
                  <a:pt x="857" y="146"/>
                  <a:pt x="857" y="144"/>
                  <a:pt x="858" y="141"/>
                </a:cubicBezTo>
                <a:cubicBezTo>
                  <a:pt x="858" y="141"/>
                  <a:pt x="858" y="140"/>
                  <a:pt x="859" y="141"/>
                </a:cubicBezTo>
                <a:cubicBezTo>
                  <a:pt x="859" y="140"/>
                  <a:pt x="859" y="140"/>
                  <a:pt x="860" y="140"/>
                </a:cubicBezTo>
                <a:cubicBezTo>
                  <a:pt x="860" y="139"/>
                  <a:pt x="859" y="140"/>
                  <a:pt x="859" y="140"/>
                </a:cubicBezTo>
                <a:cubicBezTo>
                  <a:pt x="860" y="139"/>
                  <a:pt x="859" y="138"/>
                  <a:pt x="860" y="138"/>
                </a:cubicBezTo>
                <a:cubicBezTo>
                  <a:pt x="860" y="134"/>
                  <a:pt x="861" y="132"/>
                  <a:pt x="861" y="128"/>
                </a:cubicBezTo>
                <a:cubicBezTo>
                  <a:pt x="861" y="131"/>
                  <a:pt x="861" y="134"/>
                  <a:pt x="860" y="137"/>
                </a:cubicBezTo>
                <a:cubicBezTo>
                  <a:pt x="860" y="138"/>
                  <a:pt x="861" y="137"/>
                  <a:pt x="861" y="138"/>
                </a:cubicBezTo>
                <a:cubicBezTo>
                  <a:pt x="861" y="139"/>
                  <a:pt x="860" y="139"/>
                  <a:pt x="860" y="140"/>
                </a:cubicBezTo>
                <a:cubicBezTo>
                  <a:pt x="860" y="141"/>
                  <a:pt x="860" y="142"/>
                  <a:pt x="860" y="143"/>
                </a:cubicBezTo>
                <a:cubicBezTo>
                  <a:pt x="860" y="144"/>
                  <a:pt x="859" y="145"/>
                  <a:pt x="859" y="146"/>
                </a:cubicBezTo>
                <a:cubicBezTo>
                  <a:pt x="860" y="147"/>
                  <a:pt x="860" y="148"/>
                  <a:pt x="860" y="149"/>
                </a:cubicBezTo>
                <a:cubicBezTo>
                  <a:pt x="860" y="150"/>
                  <a:pt x="860" y="149"/>
                  <a:pt x="860" y="150"/>
                </a:cubicBezTo>
                <a:cubicBezTo>
                  <a:pt x="861" y="151"/>
                  <a:pt x="861" y="150"/>
                  <a:pt x="862" y="150"/>
                </a:cubicBezTo>
                <a:cubicBezTo>
                  <a:pt x="862" y="151"/>
                  <a:pt x="861" y="150"/>
                  <a:pt x="861" y="151"/>
                </a:cubicBezTo>
                <a:cubicBezTo>
                  <a:pt x="861" y="151"/>
                  <a:pt x="861" y="152"/>
                  <a:pt x="862" y="152"/>
                </a:cubicBezTo>
                <a:cubicBezTo>
                  <a:pt x="861" y="154"/>
                  <a:pt x="861" y="155"/>
                  <a:pt x="861" y="157"/>
                </a:cubicBezTo>
                <a:cubicBezTo>
                  <a:pt x="861" y="157"/>
                  <a:pt x="861" y="156"/>
                  <a:pt x="861" y="157"/>
                </a:cubicBezTo>
                <a:cubicBezTo>
                  <a:pt x="861" y="157"/>
                  <a:pt x="861" y="160"/>
                  <a:pt x="861" y="160"/>
                </a:cubicBezTo>
                <a:cubicBezTo>
                  <a:pt x="861" y="162"/>
                  <a:pt x="861" y="163"/>
                  <a:pt x="860" y="165"/>
                </a:cubicBezTo>
                <a:cubicBezTo>
                  <a:pt x="860" y="166"/>
                  <a:pt x="861" y="165"/>
                  <a:pt x="861" y="166"/>
                </a:cubicBezTo>
                <a:cubicBezTo>
                  <a:pt x="861" y="167"/>
                  <a:pt x="861" y="168"/>
                  <a:pt x="860" y="169"/>
                </a:cubicBezTo>
                <a:cubicBezTo>
                  <a:pt x="861" y="170"/>
                  <a:pt x="861" y="172"/>
                  <a:pt x="860" y="173"/>
                </a:cubicBezTo>
                <a:cubicBezTo>
                  <a:pt x="861" y="173"/>
                  <a:pt x="861" y="172"/>
                  <a:pt x="862" y="172"/>
                </a:cubicBezTo>
                <a:cubicBezTo>
                  <a:pt x="862" y="172"/>
                  <a:pt x="861" y="173"/>
                  <a:pt x="861" y="174"/>
                </a:cubicBezTo>
                <a:cubicBezTo>
                  <a:pt x="861" y="178"/>
                  <a:pt x="862" y="181"/>
                  <a:pt x="861" y="186"/>
                </a:cubicBezTo>
                <a:cubicBezTo>
                  <a:pt x="861" y="187"/>
                  <a:pt x="862" y="187"/>
                  <a:pt x="861" y="188"/>
                </a:cubicBezTo>
                <a:cubicBezTo>
                  <a:pt x="861" y="188"/>
                  <a:pt x="862" y="188"/>
                  <a:pt x="862" y="188"/>
                </a:cubicBezTo>
                <a:cubicBezTo>
                  <a:pt x="862" y="190"/>
                  <a:pt x="860" y="196"/>
                  <a:pt x="862" y="198"/>
                </a:cubicBezTo>
                <a:cubicBezTo>
                  <a:pt x="861" y="198"/>
                  <a:pt x="861" y="197"/>
                  <a:pt x="861" y="198"/>
                </a:cubicBezTo>
                <a:cubicBezTo>
                  <a:pt x="861" y="199"/>
                  <a:pt x="860" y="200"/>
                  <a:pt x="861" y="201"/>
                </a:cubicBezTo>
                <a:cubicBezTo>
                  <a:pt x="861" y="204"/>
                  <a:pt x="860" y="206"/>
                  <a:pt x="861" y="208"/>
                </a:cubicBezTo>
                <a:cubicBezTo>
                  <a:pt x="860" y="209"/>
                  <a:pt x="860" y="210"/>
                  <a:pt x="860" y="210"/>
                </a:cubicBezTo>
                <a:cubicBezTo>
                  <a:pt x="860" y="211"/>
                  <a:pt x="860" y="213"/>
                  <a:pt x="860" y="214"/>
                </a:cubicBezTo>
                <a:cubicBezTo>
                  <a:pt x="859" y="231"/>
                  <a:pt x="857" y="248"/>
                  <a:pt x="857" y="264"/>
                </a:cubicBezTo>
                <a:cubicBezTo>
                  <a:pt x="856" y="268"/>
                  <a:pt x="857" y="273"/>
                  <a:pt x="857" y="277"/>
                </a:cubicBezTo>
                <a:cubicBezTo>
                  <a:pt x="857" y="277"/>
                  <a:pt x="857" y="277"/>
                  <a:pt x="857" y="278"/>
                </a:cubicBezTo>
                <a:cubicBezTo>
                  <a:pt x="857" y="279"/>
                  <a:pt x="857" y="279"/>
                  <a:pt x="857" y="279"/>
                </a:cubicBezTo>
                <a:cubicBezTo>
                  <a:pt x="857" y="280"/>
                  <a:pt x="857" y="281"/>
                  <a:pt x="857" y="282"/>
                </a:cubicBezTo>
                <a:cubicBezTo>
                  <a:pt x="857" y="291"/>
                  <a:pt x="857" y="302"/>
                  <a:pt x="859" y="311"/>
                </a:cubicBezTo>
                <a:cubicBezTo>
                  <a:pt x="858" y="317"/>
                  <a:pt x="860" y="324"/>
                  <a:pt x="860" y="331"/>
                </a:cubicBezTo>
                <a:cubicBezTo>
                  <a:pt x="860" y="334"/>
                  <a:pt x="860" y="336"/>
                  <a:pt x="860" y="339"/>
                </a:cubicBezTo>
                <a:cubicBezTo>
                  <a:pt x="861" y="340"/>
                  <a:pt x="861" y="342"/>
                  <a:pt x="861" y="343"/>
                </a:cubicBezTo>
                <a:cubicBezTo>
                  <a:pt x="861" y="345"/>
                  <a:pt x="861" y="347"/>
                  <a:pt x="861" y="349"/>
                </a:cubicBezTo>
                <a:cubicBezTo>
                  <a:pt x="861" y="350"/>
                  <a:pt x="861" y="350"/>
                  <a:pt x="861" y="350"/>
                </a:cubicBezTo>
                <a:cubicBezTo>
                  <a:pt x="861" y="351"/>
                  <a:pt x="861" y="351"/>
                  <a:pt x="861" y="351"/>
                </a:cubicBezTo>
                <a:cubicBezTo>
                  <a:pt x="861" y="351"/>
                  <a:pt x="861" y="351"/>
                  <a:pt x="861" y="351"/>
                </a:cubicBezTo>
                <a:cubicBezTo>
                  <a:pt x="861" y="351"/>
                  <a:pt x="860" y="350"/>
                  <a:pt x="860" y="350"/>
                </a:cubicBezTo>
                <a:cubicBezTo>
                  <a:pt x="859" y="350"/>
                  <a:pt x="858" y="350"/>
                  <a:pt x="857" y="349"/>
                </a:cubicBezTo>
                <a:cubicBezTo>
                  <a:pt x="854" y="349"/>
                  <a:pt x="853" y="349"/>
                  <a:pt x="851" y="348"/>
                </a:cubicBezTo>
                <a:cubicBezTo>
                  <a:pt x="843" y="346"/>
                  <a:pt x="834" y="342"/>
                  <a:pt x="826" y="340"/>
                </a:cubicBezTo>
                <a:cubicBezTo>
                  <a:pt x="824" y="340"/>
                  <a:pt x="821" y="338"/>
                  <a:pt x="819" y="338"/>
                </a:cubicBezTo>
                <a:cubicBezTo>
                  <a:pt x="818" y="338"/>
                  <a:pt x="817" y="338"/>
                  <a:pt x="816" y="337"/>
                </a:cubicBezTo>
                <a:cubicBezTo>
                  <a:pt x="812" y="336"/>
                  <a:pt x="807" y="334"/>
                  <a:pt x="803" y="334"/>
                </a:cubicBezTo>
                <a:cubicBezTo>
                  <a:pt x="801" y="333"/>
                  <a:pt x="799" y="332"/>
                  <a:pt x="797" y="331"/>
                </a:cubicBezTo>
                <a:cubicBezTo>
                  <a:pt x="794" y="331"/>
                  <a:pt x="792" y="330"/>
                  <a:pt x="790" y="330"/>
                </a:cubicBezTo>
                <a:cubicBezTo>
                  <a:pt x="789" y="329"/>
                  <a:pt x="788" y="329"/>
                  <a:pt x="788" y="329"/>
                </a:cubicBezTo>
                <a:cubicBezTo>
                  <a:pt x="787" y="329"/>
                  <a:pt x="787" y="329"/>
                  <a:pt x="786" y="328"/>
                </a:cubicBezTo>
                <a:cubicBezTo>
                  <a:pt x="783" y="328"/>
                  <a:pt x="779" y="327"/>
                  <a:pt x="776" y="325"/>
                </a:cubicBezTo>
                <a:cubicBezTo>
                  <a:pt x="775" y="325"/>
                  <a:pt x="775" y="325"/>
                  <a:pt x="775" y="326"/>
                </a:cubicBezTo>
                <a:cubicBezTo>
                  <a:pt x="773" y="324"/>
                  <a:pt x="770" y="325"/>
                  <a:pt x="768" y="324"/>
                </a:cubicBezTo>
                <a:cubicBezTo>
                  <a:pt x="767" y="324"/>
                  <a:pt x="767" y="324"/>
                  <a:pt x="767" y="324"/>
                </a:cubicBezTo>
                <a:cubicBezTo>
                  <a:pt x="766" y="323"/>
                  <a:pt x="765" y="323"/>
                  <a:pt x="763" y="323"/>
                </a:cubicBezTo>
                <a:cubicBezTo>
                  <a:pt x="759" y="321"/>
                  <a:pt x="755" y="321"/>
                  <a:pt x="751" y="319"/>
                </a:cubicBezTo>
                <a:cubicBezTo>
                  <a:pt x="749" y="320"/>
                  <a:pt x="746" y="319"/>
                  <a:pt x="744" y="318"/>
                </a:cubicBezTo>
                <a:cubicBezTo>
                  <a:pt x="743" y="318"/>
                  <a:pt x="743" y="319"/>
                  <a:pt x="742" y="318"/>
                </a:cubicBezTo>
                <a:cubicBezTo>
                  <a:pt x="741" y="318"/>
                  <a:pt x="741" y="318"/>
                  <a:pt x="741" y="318"/>
                </a:cubicBezTo>
                <a:cubicBezTo>
                  <a:pt x="740" y="318"/>
                  <a:pt x="740" y="318"/>
                  <a:pt x="739" y="318"/>
                </a:cubicBezTo>
                <a:cubicBezTo>
                  <a:pt x="738" y="317"/>
                  <a:pt x="738" y="317"/>
                  <a:pt x="737" y="316"/>
                </a:cubicBezTo>
                <a:cubicBezTo>
                  <a:pt x="736" y="316"/>
                  <a:pt x="736" y="317"/>
                  <a:pt x="735" y="316"/>
                </a:cubicBezTo>
                <a:cubicBezTo>
                  <a:pt x="734" y="316"/>
                  <a:pt x="733" y="315"/>
                  <a:pt x="733" y="315"/>
                </a:cubicBezTo>
                <a:cubicBezTo>
                  <a:pt x="731" y="315"/>
                  <a:pt x="729" y="316"/>
                  <a:pt x="727" y="314"/>
                </a:cubicBezTo>
                <a:cubicBezTo>
                  <a:pt x="725" y="314"/>
                  <a:pt x="724" y="313"/>
                  <a:pt x="722" y="313"/>
                </a:cubicBezTo>
                <a:cubicBezTo>
                  <a:pt x="721" y="313"/>
                  <a:pt x="720" y="313"/>
                  <a:pt x="719" y="313"/>
                </a:cubicBezTo>
                <a:cubicBezTo>
                  <a:pt x="718" y="313"/>
                  <a:pt x="718" y="313"/>
                  <a:pt x="717" y="313"/>
                </a:cubicBezTo>
                <a:cubicBezTo>
                  <a:pt x="715" y="312"/>
                  <a:pt x="713" y="313"/>
                  <a:pt x="711" y="311"/>
                </a:cubicBezTo>
                <a:cubicBezTo>
                  <a:pt x="708" y="312"/>
                  <a:pt x="703" y="309"/>
                  <a:pt x="701" y="311"/>
                </a:cubicBezTo>
                <a:cubicBezTo>
                  <a:pt x="701" y="312"/>
                  <a:pt x="700" y="313"/>
                  <a:pt x="699" y="313"/>
                </a:cubicBezTo>
                <a:cubicBezTo>
                  <a:pt x="698" y="313"/>
                  <a:pt x="698" y="312"/>
                  <a:pt x="697" y="311"/>
                </a:cubicBezTo>
                <a:cubicBezTo>
                  <a:pt x="696" y="311"/>
                  <a:pt x="693" y="310"/>
                  <a:pt x="692" y="310"/>
                </a:cubicBezTo>
                <a:cubicBezTo>
                  <a:pt x="691" y="310"/>
                  <a:pt x="691" y="311"/>
                  <a:pt x="690" y="311"/>
                </a:cubicBezTo>
                <a:cubicBezTo>
                  <a:pt x="689" y="311"/>
                  <a:pt x="688" y="309"/>
                  <a:pt x="687" y="309"/>
                </a:cubicBezTo>
                <a:cubicBezTo>
                  <a:pt x="686" y="309"/>
                  <a:pt x="685" y="310"/>
                  <a:pt x="684" y="310"/>
                </a:cubicBezTo>
                <a:cubicBezTo>
                  <a:pt x="683" y="309"/>
                  <a:pt x="682" y="308"/>
                  <a:pt x="682" y="307"/>
                </a:cubicBezTo>
                <a:cubicBezTo>
                  <a:pt x="682" y="307"/>
                  <a:pt x="682" y="307"/>
                  <a:pt x="681" y="307"/>
                </a:cubicBezTo>
                <a:cubicBezTo>
                  <a:pt x="680" y="305"/>
                  <a:pt x="677" y="304"/>
                  <a:pt x="674" y="304"/>
                </a:cubicBezTo>
                <a:cubicBezTo>
                  <a:pt x="674" y="303"/>
                  <a:pt x="673" y="303"/>
                  <a:pt x="673" y="303"/>
                </a:cubicBezTo>
                <a:cubicBezTo>
                  <a:pt x="670" y="302"/>
                  <a:pt x="668" y="299"/>
                  <a:pt x="666" y="296"/>
                </a:cubicBezTo>
                <a:cubicBezTo>
                  <a:pt x="666" y="296"/>
                  <a:pt x="665" y="296"/>
                  <a:pt x="665" y="295"/>
                </a:cubicBezTo>
                <a:cubicBezTo>
                  <a:pt x="664" y="294"/>
                  <a:pt x="664" y="293"/>
                  <a:pt x="663" y="292"/>
                </a:cubicBezTo>
                <a:cubicBezTo>
                  <a:pt x="663" y="291"/>
                  <a:pt x="662" y="291"/>
                  <a:pt x="662" y="290"/>
                </a:cubicBezTo>
                <a:cubicBezTo>
                  <a:pt x="662" y="288"/>
                  <a:pt x="661" y="287"/>
                  <a:pt x="660" y="286"/>
                </a:cubicBezTo>
                <a:cubicBezTo>
                  <a:pt x="660" y="285"/>
                  <a:pt x="659" y="284"/>
                  <a:pt x="659" y="283"/>
                </a:cubicBezTo>
                <a:cubicBezTo>
                  <a:pt x="658" y="281"/>
                  <a:pt x="659" y="279"/>
                  <a:pt x="658" y="277"/>
                </a:cubicBezTo>
                <a:cubicBezTo>
                  <a:pt x="659" y="274"/>
                  <a:pt x="659" y="271"/>
                  <a:pt x="660" y="267"/>
                </a:cubicBezTo>
                <a:cubicBezTo>
                  <a:pt x="660" y="267"/>
                  <a:pt x="659" y="267"/>
                  <a:pt x="660" y="266"/>
                </a:cubicBezTo>
                <a:cubicBezTo>
                  <a:pt x="661" y="265"/>
                  <a:pt x="661" y="263"/>
                  <a:pt x="662" y="261"/>
                </a:cubicBezTo>
                <a:cubicBezTo>
                  <a:pt x="663" y="261"/>
                  <a:pt x="663" y="260"/>
                  <a:pt x="664" y="260"/>
                </a:cubicBezTo>
                <a:cubicBezTo>
                  <a:pt x="665" y="259"/>
                  <a:pt x="665" y="258"/>
                  <a:pt x="666" y="257"/>
                </a:cubicBezTo>
                <a:cubicBezTo>
                  <a:pt x="670" y="256"/>
                  <a:pt x="673" y="253"/>
                  <a:pt x="677" y="251"/>
                </a:cubicBezTo>
                <a:cubicBezTo>
                  <a:pt x="677" y="251"/>
                  <a:pt x="678" y="251"/>
                  <a:pt x="678" y="251"/>
                </a:cubicBezTo>
                <a:cubicBezTo>
                  <a:pt x="680" y="250"/>
                  <a:pt x="682" y="250"/>
                  <a:pt x="684" y="249"/>
                </a:cubicBezTo>
                <a:cubicBezTo>
                  <a:pt x="685" y="248"/>
                  <a:pt x="687" y="249"/>
                  <a:pt x="689" y="249"/>
                </a:cubicBezTo>
                <a:cubicBezTo>
                  <a:pt x="690" y="249"/>
                  <a:pt x="690" y="248"/>
                  <a:pt x="692" y="249"/>
                </a:cubicBezTo>
                <a:cubicBezTo>
                  <a:pt x="693" y="249"/>
                  <a:pt x="695" y="248"/>
                  <a:pt x="696" y="248"/>
                </a:cubicBezTo>
                <a:cubicBezTo>
                  <a:pt x="698" y="248"/>
                  <a:pt x="700" y="249"/>
                  <a:pt x="701" y="250"/>
                </a:cubicBezTo>
                <a:cubicBezTo>
                  <a:pt x="702" y="250"/>
                  <a:pt x="703" y="249"/>
                  <a:pt x="704" y="250"/>
                </a:cubicBezTo>
                <a:cubicBezTo>
                  <a:pt x="705" y="250"/>
                  <a:pt x="706" y="252"/>
                  <a:pt x="707" y="252"/>
                </a:cubicBezTo>
                <a:close/>
                <a:moveTo>
                  <a:pt x="858" y="156"/>
                </a:moveTo>
                <a:cubicBezTo>
                  <a:pt x="858" y="156"/>
                  <a:pt x="858" y="156"/>
                  <a:pt x="858" y="156"/>
                </a:cubicBezTo>
                <a:cubicBezTo>
                  <a:pt x="858" y="157"/>
                  <a:pt x="859" y="156"/>
                  <a:pt x="858" y="156"/>
                </a:cubicBezTo>
                <a:close/>
                <a:moveTo>
                  <a:pt x="859" y="156"/>
                </a:moveTo>
                <a:cubicBezTo>
                  <a:pt x="860" y="155"/>
                  <a:pt x="859" y="154"/>
                  <a:pt x="860" y="152"/>
                </a:cubicBezTo>
                <a:cubicBezTo>
                  <a:pt x="859" y="152"/>
                  <a:pt x="859" y="152"/>
                  <a:pt x="860" y="151"/>
                </a:cubicBezTo>
                <a:cubicBezTo>
                  <a:pt x="859" y="150"/>
                  <a:pt x="860" y="148"/>
                  <a:pt x="858" y="148"/>
                </a:cubicBezTo>
                <a:cubicBezTo>
                  <a:pt x="858" y="149"/>
                  <a:pt x="858" y="150"/>
                  <a:pt x="857" y="151"/>
                </a:cubicBezTo>
                <a:cubicBezTo>
                  <a:pt x="857" y="151"/>
                  <a:pt x="858" y="151"/>
                  <a:pt x="858" y="151"/>
                </a:cubicBezTo>
                <a:cubicBezTo>
                  <a:pt x="858" y="152"/>
                  <a:pt x="858" y="154"/>
                  <a:pt x="858" y="156"/>
                </a:cubicBezTo>
                <a:cubicBezTo>
                  <a:pt x="858" y="156"/>
                  <a:pt x="858" y="155"/>
                  <a:pt x="859" y="15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248" tIns="45624" rIns="91248" bIns="45624" numCol="1" anchor="t" anchorCtr="0" compatLnSpc="1">
            <a:prstTxWarp prst="textNoShape">
              <a:avLst/>
            </a:prstTxWarp>
          </a:bodyPr>
          <a:lstStyle/>
          <a:p>
            <a:pPr defTabSz="912756">
              <a:defRPr/>
            </a:pPr>
            <a:endParaRPr lang="en-US" sz="2392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90363" y="3891059"/>
            <a:ext cx="5579510" cy="33855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20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defTabSz="912756">
              <a:defRPr/>
            </a:pPr>
            <a:r>
              <a:rPr lang="en-US" sz="1600" dirty="0">
                <a:solidFill>
                  <a:prstClr val="white"/>
                </a:solidFill>
              </a:rPr>
              <a:t>Get your start up pitch deck ready within 48 Hours</a:t>
            </a:r>
            <a:endParaRPr lang="es-UY" sz="1600" dirty="0">
              <a:solidFill>
                <a:prstClr val="white"/>
              </a:solidFill>
            </a:endParaRPr>
          </a:p>
        </p:txBody>
      </p:sp>
      <p:grpSp>
        <p:nvGrpSpPr>
          <p:cNvPr id="22" name="Group 21"/>
          <p:cNvGrpSpPr>
            <a:grpSpLocks noChangeAspect="1"/>
          </p:cNvGrpSpPr>
          <p:nvPr/>
        </p:nvGrpSpPr>
        <p:grpSpPr bwMode="auto">
          <a:xfrm>
            <a:off x="838629" y="714034"/>
            <a:ext cx="4315545" cy="3571387"/>
            <a:chOff x="507" y="1182"/>
            <a:chExt cx="3091" cy="2558"/>
          </a:xfrm>
        </p:grpSpPr>
        <p:sp>
          <p:nvSpPr>
            <p:cNvPr id="23" name="AutoShape 3"/>
            <p:cNvSpPr>
              <a:spLocks noChangeAspect="1" noChangeArrowheads="1" noTextEdit="1"/>
            </p:cNvSpPr>
            <p:nvPr/>
          </p:nvSpPr>
          <p:spPr bwMode="auto">
            <a:xfrm>
              <a:off x="507" y="1183"/>
              <a:ext cx="3044" cy="25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248" tIns="45624" rIns="91248" bIns="45624" numCol="1" anchor="t" anchorCtr="0" compatLnSpc="1">
              <a:prstTxWarp prst="textNoShape">
                <a:avLst/>
              </a:prstTxWarp>
            </a:bodyPr>
            <a:lstStyle/>
            <a:p>
              <a:pPr algn="ctr" defTabSz="912756">
                <a:defRPr/>
              </a:pPr>
              <a:endParaRPr lang="en-US" sz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Freeform 5"/>
            <p:cNvSpPr>
              <a:spLocks/>
            </p:cNvSpPr>
            <p:nvPr/>
          </p:nvSpPr>
          <p:spPr bwMode="auto">
            <a:xfrm>
              <a:off x="1700" y="3289"/>
              <a:ext cx="669" cy="364"/>
            </a:xfrm>
            <a:custGeom>
              <a:avLst/>
              <a:gdLst>
                <a:gd name="T0" fmla="*/ 659 w 659"/>
                <a:gd name="T1" fmla="*/ 364 h 364"/>
                <a:gd name="T2" fmla="*/ 0 w 659"/>
                <a:gd name="T3" fmla="*/ 364 h 364"/>
                <a:gd name="T4" fmla="*/ 51 w 659"/>
                <a:gd name="T5" fmla="*/ 0 h 364"/>
                <a:gd name="T6" fmla="*/ 612 w 659"/>
                <a:gd name="T7" fmla="*/ 0 h 364"/>
                <a:gd name="T8" fmla="*/ 659 w 659"/>
                <a:gd name="T9" fmla="*/ 364 h 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9" h="364">
                  <a:moveTo>
                    <a:pt x="659" y="364"/>
                  </a:moveTo>
                  <a:lnTo>
                    <a:pt x="0" y="364"/>
                  </a:lnTo>
                  <a:lnTo>
                    <a:pt x="51" y="0"/>
                  </a:lnTo>
                  <a:lnTo>
                    <a:pt x="612" y="0"/>
                  </a:lnTo>
                  <a:lnTo>
                    <a:pt x="659" y="364"/>
                  </a:lnTo>
                  <a:close/>
                </a:path>
              </a:pathLst>
            </a:custGeom>
            <a:solidFill>
              <a:srgbClr val="D3D0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248" tIns="45624" rIns="91248" bIns="45624" numCol="1" anchor="t" anchorCtr="0" compatLnSpc="1">
              <a:prstTxWarp prst="textNoShape">
                <a:avLst/>
              </a:prstTxWarp>
            </a:bodyPr>
            <a:lstStyle/>
            <a:p>
              <a:pPr algn="ctr" defTabSz="912756">
                <a:defRPr/>
              </a:pPr>
              <a:endParaRPr lang="en-US" sz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Freeform 6"/>
            <p:cNvSpPr>
              <a:spLocks/>
            </p:cNvSpPr>
            <p:nvPr/>
          </p:nvSpPr>
          <p:spPr bwMode="auto">
            <a:xfrm>
              <a:off x="1652" y="3645"/>
              <a:ext cx="765" cy="94"/>
            </a:xfrm>
            <a:custGeom>
              <a:avLst/>
              <a:gdLst>
                <a:gd name="T0" fmla="*/ 758 w 772"/>
                <a:gd name="T1" fmla="*/ 96 h 96"/>
                <a:gd name="T2" fmla="*/ 12 w 772"/>
                <a:gd name="T3" fmla="*/ 96 h 96"/>
                <a:gd name="T4" fmla="*/ 0 w 772"/>
                <a:gd name="T5" fmla="*/ 84 h 96"/>
                <a:gd name="T6" fmla="*/ 2 w 772"/>
                <a:gd name="T7" fmla="*/ 78 h 96"/>
                <a:gd name="T8" fmla="*/ 48 w 772"/>
                <a:gd name="T9" fmla="*/ 5 h 96"/>
                <a:gd name="T10" fmla="*/ 58 w 772"/>
                <a:gd name="T11" fmla="*/ 0 h 96"/>
                <a:gd name="T12" fmla="*/ 715 w 772"/>
                <a:gd name="T13" fmla="*/ 0 h 96"/>
                <a:gd name="T14" fmla="*/ 725 w 772"/>
                <a:gd name="T15" fmla="*/ 6 h 96"/>
                <a:gd name="T16" fmla="*/ 768 w 772"/>
                <a:gd name="T17" fmla="*/ 78 h 96"/>
                <a:gd name="T18" fmla="*/ 764 w 772"/>
                <a:gd name="T19" fmla="*/ 95 h 96"/>
                <a:gd name="T20" fmla="*/ 758 w 772"/>
                <a:gd name="T2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72" h="96">
                  <a:moveTo>
                    <a:pt x="758" y="96"/>
                  </a:moveTo>
                  <a:cubicBezTo>
                    <a:pt x="12" y="96"/>
                    <a:pt x="12" y="96"/>
                    <a:pt x="12" y="96"/>
                  </a:cubicBezTo>
                  <a:cubicBezTo>
                    <a:pt x="5" y="96"/>
                    <a:pt x="0" y="91"/>
                    <a:pt x="0" y="84"/>
                  </a:cubicBezTo>
                  <a:cubicBezTo>
                    <a:pt x="0" y="82"/>
                    <a:pt x="0" y="80"/>
                    <a:pt x="2" y="78"/>
                  </a:cubicBezTo>
                  <a:cubicBezTo>
                    <a:pt x="48" y="5"/>
                    <a:pt x="48" y="5"/>
                    <a:pt x="48" y="5"/>
                  </a:cubicBezTo>
                  <a:cubicBezTo>
                    <a:pt x="50" y="2"/>
                    <a:pt x="54" y="0"/>
                    <a:pt x="58" y="0"/>
                  </a:cubicBezTo>
                  <a:cubicBezTo>
                    <a:pt x="715" y="0"/>
                    <a:pt x="715" y="0"/>
                    <a:pt x="715" y="0"/>
                  </a:cubicBezTo>
                  <a:cubicBezTo>
                    <a:pt x="719" y="0"/>
                    <a:pt x="723" y="2"/>
                    <a:pt x="725" y="6"/>
                  </a:cubicBezTo>
                  <a:cubicBezTo>
                    <a:pt x="768" y="78"/>
                    <a:pt x="768" y="78"/>
                    <a:pt x="768" y="78"/>
                  </a:cubicBezTo>
                  <a:cubicBezTo>
                    <a:pt x="772" y="84"/>
                    <a:pt x="770" y="91"/>
                    <a:pt x="764" y="95"/>
                  </a:cubicBezTo>
                  <a:cubicBezTo>
                    <a:pt x="762" y="96"/>
                    <a:pt x="760" y="96"/>
                    <a:pt x="758" y="96"/>
                  </a:cubicBezTo>
                  <a:close/>
                </a:path>
              </a:pathLst>
            </a:custGeom>
            <a:solidFill>
              <a:srgbClr val="BFBD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248" tIns="45624" rIns="91248" bIns="45624" numCol="1" anchor="t" anchorCtr="0" compatLnSpc="1">
              <a:prstTxWarp prst="textNoShape">
                <a:avLst/>
              </a:prstTxWarp>
            </a:bodyPr>
            <a:lstStyle/>
            <a:p>
              <a:pPr algn="ctr" defTabSz="912756">
                <a:defRPr/>
              </a:pPr>
              <a:endParaRPr lang="en-US" sz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Freeform 7"/>
            <p:cNvSpPr>
              <a:spLocks/>
            </p:cNvSpPr>
            <p:nvPr/>
          </p:nvSpPr>
          <p:spPr bwMode="auto">
            <a:xfrm>
              <a:off x="507" y="1182"/>
              <a:ext cx="3090" cy="1885"/>
            </a:xfrm>
            <a:custGeom>
              <a:avLst/>
              <a:gdLst>
                <a:gd name="T0" fmla="*/ 3056 w 3114"/>
                <a:gd name="T1" fmla="*/ 0 h 1928"/>
                <a:gd name="T2" fmla="*/ 56 w 3114"/>
                <a:gd name="T3" fmla="*/ 0 h 1928"/>
                <a:gd name="T4" fmla="*/ 0 w 3114"/>
                <a:gd name="T5" fmla="*/ 56 h 1928"/>
                <a:gd name="T6" fmla="*/ 0 w 3114"/>
                <a:gd name="T7" fmla="*/ 1928 h 1928"/>
                <a:gd name="T8" fmla="*/ 3114 w 3114"/>
                <a:gd name="T9" fmla="*/ 1928 h 1928"/>
                <a:gd name="T10" fmla="*/ 3112 w 3114"/>
                <a:gd name="T11" fmla="*/ 56 h 1928"/>
                <a:gd name="T12" fmla="*/ 3056 w 3114"/>
                <a:gd name="T13" fmla="*/ 0 h 19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14" h="1928">
                  <a:moveTo>
                    <a:pt x="3056" y="0"/>
                  </a:moveTo>
                  <a:cubicBezTo>
                    <a:pt x="56" y="0"/>
                    <a:pt x="56" y="0"/>
                    <a:pt x="56" y="0"/>
                  </a:cubicBezTo>
                  <a:cubicBezTo>
                    <a:pt x="25" y="0"/>
                    <a:pt x="0" y="26"/>
                    <a:pt x="0" y="56"/>
                  </a:cubicBezTo>
                  <a:cubicBezTo>
                    <a:pt x="0" y="56"/>
                    <a:pt x="0" y="1910"/>
                    <a:pt x="0" y="1928"/>
                  </a:cubicBezTo>
                  <a:cubicBezTo>
                    <a:pt x="3114" y="1928"/>
                    <a:pt x="3114" y="1928"/>
                    <a:pt x="3114" y="1928"/>
                  </a:cubicBezTo>
                  <a:cubicBezTo>
                    <a:pt x="3114" y="1896"/>
                    <a:pt x="3112" y="56"/>
                    <a:pt x="3112" y="56"/>
                  </a:cubicBezTo>
                  <a:cubicBezTo>
                    <a:pt x="3112" y="26"/>
                    <a:pt x="3087" y="0"/>
                    <a:pt x="3056" y="0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248" tIns="45624" rIns="91248" bIns="45624" numCol="1" anchor="t" anchorCtr="0" compatLnSpc="1">
              <a:prstTxWarp prst="textNoShape">
                <a:avLst/>
              </a:prstTxWarp>
            </a:bodyPr>
            <a:lstStyle/>
            <a:p>
              <a:pPr algn="ctr" defTabSz="912756">
                <a:defRPr/>
              </a:pPr>
              <a:endParaRPr lang="en-US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Freeform 9"/>
            <p:cNvSpPr>
              <a:spLocks/>
            </p:cNvSpPr>
            <p:nvPr/>
          </p:nvSpPr>
          <p:spPr bwMode="auto">
            <a:xfrm>
              <a:off x="508" y="3067"/>
              <a:ext cx="3090" cy="240"/>
            </a:xfrm>
            <a:custGeom>
              <a:avLst/>
              <a:gdLst>
                <a:gd name="T0" fmla="*/ 3061 w 3114"/>
                <a:gd name="T1" fmla="*/ 246 h 246"/>
                <a:gd name="T2" fmla="*/ 56 w 3114"/>
                <a:gd name="T3" fmla="*/ 246 h 246"/>
                <a:gd name="T4" fmla="*/ 0 w 3114"/>
                <a:gd name="T5" fmla="*/ 190 h 246"/>
                <a:gd name="T6" fmla="*/ 0 w 3114"/>
                <a:gd name="T7" fmla="*/ 0 h 246"/>
                <a:gd name="T8" fmla="*/ 3114 w 3114"/>
                <a:gd name="T9" fmla="*/ 0 h 246"/>
                <a:gd name="T10" fmla="*/ 3114 w 3114"/>
                <a:gd name="T11" fmla="*/ 190 h 246"/>
                <a:gd name="T12" fmla="*/ 3061 w 3114"/>
                <a:gd name="T13" fmla="*/ 246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14" h="246">
                  <a:moveTo>
                    <a:pt x="3061" y="246"/>
                  </a:moveTo>
                  <a:cubicBezTo>
                    <a:pt x="56" y="246"/>
                    <a:pt x="56" y="246"/>
                    <a:pt x="56" y="246"/>
                  </a:cubicBezTo>
                  <a:cubicBezTo>
                    <a:pt x="25" y="246"/>
                    <a:pt x="0" y="221"/>
                    <a:pt x="0" y="190"/>
                  </a:cubicBezTo>
                  <a:cubicBezTo>
                    <a:pt x="0" y="190"/>
                    <a:pt x="0" y="6"/>
                    <a:pt x="0" y="0"/>
                  </a:cubicBezTo>
                  <a:cubicBezTo>
                    <a:pt x="3114" y="0"/>
                    <a:pt x="3114" y="0"/>
                    <a:pt x="3114" y="0"/>
                  </a:cubicBezTo>
                  <a:cubicBezTo>
                    <a:pt x="3114" y="3"/>
                    <a:pt x="3114" y="190"/>
                    <a:pt x="3114" y="190"/>
                  </a:cubicBezTo>
                  <a:cubicBezTo>
                    <a:pt x="3114" y="221"/>
                    <a:pt x="3092" y="246"/>
                    <a:pt x="3061" y="246"/>
                  </a:cubicBezTo>
                  <a:close/>
                </a:path>
              </a:pathLst>
            </a:custGeom>
            <a:solidFill>
              <a:srgbClr val="EBEA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248" tIns="45624" rIns="91248" bIns="45624" numCol="1" anchor="t" anchorCtr="0" compatLnSpc="1">
              <a:prstTxWarp prst="textNoShape">
                <a:avLst/>
              </a:prstTxWarp>
            </a:bodyPr>
            <a:lstStyle/>
            <a:p>
              <a:pPr algn="ctr" defTabSz="912756">
                <a:defRPr/>
              </a:pPr>
              <a:endParaRPr lang="en-US" sz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Oval 10"/>
            <p:cNvSpPr>
              <a:spLocks noChangeArrowheads="1"/>
            </p:cNvSpPr>
            <p:nvPr/>
          </p:nvSpPr>
          <p:spPr bwMode="auto">
            <a:xfrm>
              <a:off x="1983" y="3140"/>
              <a:ext cx="94" cy="94"/>
            </a:xfrm>
            <a:prstGeom prst="ellipse">
              <a:avLst/>
            </a:prstGeom>
            <a:solidFill>
              <a:srgbClr val="D5D3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248" tIns="45624" rIns="91248" bIns="45624" numCol="1" anchor="t" anchorCtr="0" compatLnSpc="1">
              <a:prstTxWarp prst="textNoShape">
                <a:avLst/>
              </a:prstTxWarp>
            </a:bodyPr>
            <a:lstStyle/>
            <a:p>
              <a:pPr algn="ctr" defTabSz="912756">
                <a:defRPr/>
              </a:pPr>
              <a:endParaRPr lang="en-US" sz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Oval 11"/>
            <p:cNvSpPr>
              <a:spLocks noChangeArrowheads="1"/>
            </p:cNvSpPr>
            <p:nvPr/>
          </p:nvSpPr>
          <p:spPr bwMode="auto">
            <a:xfrm>
              <a:off x="2011" y="1243"/>
              <a:ext cx="38" cy="37"/>
            </a:xfrm>
            <a:prstGeom prst="ellipse">
              <a:avLst/>
            </a:prstGeom>
            <a:solidFill>
              <a:srgbClr val="6262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248" tIns="45624" rIns="91248" bIns="45624" numCol="1" anchor="t" anchorCtr="0" compatLnSpc="1">
              <a:prstTxWarp prst="textNoShape">
                <a:avLst/>
              </a:prstTxWarp>
            </a:bodyPr>
            <a:lstStyle/>
            <a:p>
              <a:pPr algn="ctr" defTabSz="912756">
                <a:defRPr/>
              </a:pPr>
              <a:endParaRPr lang="en-US" sz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1" name="Rectangle 30">
            <a:hlinkClick r:id="rId3"/>
          </p:cNvPr>
          <p:cNvSpPr/>
          <p:nvPr/>
        </p:nvSpPr>
        <p:spPr>
          <a:xfrm>
            <a:off x="7353062" y="5511267"/>
            <a:ext cx="3160274" cy="2744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2756">
              <a:defRPr/>
            </a:pPr>
            <a:r>
              <a:rPr lang="en-US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\Visit www.factsheetinc.com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45791" y="4848697"/>
            <a:ext cx="4711956" cy="906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9506" indent="-169506" defTabSz="912756"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prstClr val="white"/>
                </a:solidFill>
                <a:latin typeface="Calibri" panose="020F0502020204030204"/>
              </a:rPr>
              <a:t>Easy to use</a:t>
            </a:r>
          </a:p>
          <a:p>
            <a:pPr marL="169506" indent="-169506" defTabSz="912756"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prstClr val="white"/>
                </a:solidFill>
                <a:latin typeface="Calibri" panose="020F0502020204030204"/>
              </a:rPr>
              <a:t>Fully customizable</a:t>
            </a:r>
          </a:p>
          <a:p>
            <a:pPr marL="169506" indent="-169506" defTabSz="912756"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prstClr val="white"/>
                </a:solidFill>
                <a:latin typeface="Calibri" panose="020F0502020204030204"/>
              </a:rPr>
              <a:t>Cutting edge designs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45793" y="4467120"/>
            <a:ext cx="5904495" cy="368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2756">
              <a:defRPr/>
            </a:pPr>
            <a:r>
              <a:rPr lang="en-US" sz="1793" dirty="0">
                <a:solidFill>
                  <a:prstClr val="white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Download PowerPoint templates and save hours of work.</a:t>
            </a: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4" y="6118402"/>
            <a:ext cx="12166623" cy="674517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FDBC3729-CAA5-19F1-E51E-0302195E4997}"/>
              </a:ext>
            </a:extLst>
          </p:cNvPr>
          <p:cNvGrpSpPr/>
          <p:nvPr/>
        </p:nvGrpSpPr>
        <p:grpSpPr>
          <a:xfrm>
            <a:off x="6207205" y="2351042"/>
            <a:ext cx="5579510" cy="1143575"/>
            <a:chOff x="6207205" y="2351042"/>
            <a:chExt cx="5579510" cy="1143575"/>
          </a:xfrm>
        </p:grpSpPr>
        <p:sp>
          <p:nvSpPr>
            <p:cNvPr id="39" name="Up Ribbon 38"/>
            <p:cNvSpPr/>
            <p:nvPr/>
          </p:nvSpPr>
          <p:spPr>
            <a:xfrm>
              <a:off x="6207205" y="2351042"/>
              <a:ext cx="5579510" cy="1143575"/>
            </a:xfrm>
            <a:prstGeom prst="ribbon2">
              <a:avLst>
                <a:gd name="adj1" fmla="val 33333"/>
                <a:gd name="adj2" fmla="val 75000"/>
              </a:avLst>
            </a:prstGeom>
            <a:solidFill>
              <a:srgbClr val="6BC2ED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2482">
                <a:defRPr/>
              </a:pPr>
              <a:endParaRPr lang="es-UY" sz="2392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150858" y="2449683"/>
              <a:ext cx="3617589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ctr">
                <a:defRPr sz="200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1pPr>
            </a:lstStyle>
            <a:p>
              <a:pPr defTabSz="912482">
                <a:defRPr/>
              </a:pPr>
              <a:r>
                <a:rPr lang="en-US" sz="2800" b="1" kern="0" dirty="0">
                  <a:solidFill>
                    <a:prstClr val="white"/>
                  </a:solidFill>
                </a:rPr>
                <a:t>FACTSHEET INC</a:t>
              </a:r>
              <a:endParaRPr lang="es-UY" b="1" kern="0" dirty="0">
                <a:solidFill>
                  <a:prstClr val="white"/>
                </a:solidFill>
              </a:endParaRPr>
            </a:p>
          </p:txBody>
        </p:sp>
      </p:grpSp>
      <p:sp>
        <p:nvSpPr>
          <p:cNvPr id="158" name="Freeform 7"/>
          <p:cNvSpPr>
            <a:spLocks/>
          </p:cNvSpPr>
          <p:nvPr/>
        </p:nvSpPr>
        <p:spPr bwMode="auto">
          <a:xfrm>
            <a:off x="1026675" y="879468"/>
            <a:ext cx="3949749" cy="2308762"/>
          </a:xfrm>
          <a:custGeom>
            <a:avLst/>
            <a:gdLst>
              <a:gd name="T0" fmla="*/ 3056 w 3114"/>
              <a:gd name="T1" fmla="*/ 0 h 1928"/>
              <a:gd name="T2" fmla="*/ 56 w 3114"/>
              <a:gd name="T3" fmla="*/ 0 h 1928"/>
              <a:gd name="T4" fmla="*/ 0 w 3114"/>
              <a:gd name="T5" fmla="*/ 56 h 1928"/>
              <a:gd name="T6" fmla="*/ 0 w 3114"/>
              <a:gd name="T7" fmla="*/ 1928 h 1928"/>
              <a:gd name="T8" fmla="*/ 3114 w 3114"/>
              <a:gd name="T9" fmla="*/ 1928 h 1928"/>
              <a:gd name="T10" fmla="*/ 3112 w 3114"/>
              <a:gd name="T11" fmla="*/ 56 h 1928"/>
              <a:gd name="T12" fmla="*/ 3056 w 3114"/>
              <a:gd name="T13" fmla="*/ 0 h 19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114" h="1928">
                <a:moveTo>
                  <a:pt x="3056" y="0"/>
                </a:moveTo>
                <a:cubicBezTo>
                  <a:pt x="56" y="0"/>
                  <a:pt x="56" y="0"/>
                  <a:pt x="56" y="0"/>
                </a:cubicBezTo>
                <a:cubicBezTo>
                  <a:pt x="25" y="0"/>
                  <a:pt x="0" y="26"/>
                  <a:pt x="0" y="56"/>
                </a:cubicBezTo>
                <a:cubicBezTo>
                  <a:pt x="0" y="56"/>
                  <a:pt x="0" y="1910"/>
                  <a:pt x="0" y="1928"/>
                </a:cubicBezTo>
                <a:cubicBezTo>
                  <a:pt x="3114" y="1928"/>
                  <a:pt x="3114" y="1928"/>
                  <a:pt x="3114" y="1928"/>
                </a:cubicBezTo>
                <a:cubicBezTo>
                  <a:pt x="3114" y="1896"/>
                  <a:pt x="3112" y="56"/>
                  <a:pt x="3112" y="56"/>
                </a:cubicBezTo>
                <a:cubicBezTo>
                  <a:pt x="3112" y="26"/>
                  <a:pt x="3087" y="0"/>
                  <a:pt x="3056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272" tIns="45636" rIns="91272" bIns="45636" numCol="1" anchor="t" anchorCtr="0" compatLnSpc="1">
            <a:prstTxWarp prst="textNoShape">
              <a:avLst/>
            </a:prstTxWarp>
          </a:bodyPr>
          <a:lstStyle/>
          <a:p>
            <a:pPr defTabSz="912756">
              <a:defRPr/>
            </a:pPr>
            <a:endParaRPr lang="en-US" sz="110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B631C39F-0C3B-4018-A0F4-91E316074AF5}"/>
              </a:ext>
            </a:extLst>
          </p:cNvPr>
          <p:cNvSpPr txBox="1"/>
          <p:nvPr/>
        </p:nvSpPr>
        <p:spPr>
          <a:xfrm>
            <a:off x="2664722" y="2749328"/>
            <a:ext cx="527161" cy="461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1217525">
              <a:defRPr/>
            </a:pPr>
            <a:r>
              <a:rPr lang="en-GB" sz="2396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01</a:t>
            </a:r>
            <a:endParaRPr lang="en-IN" sz="2396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6" name="Freeform 49">
            <a:extLst>
              <a:ext uri="{FF2B5EF4-FFF2-40B4-BE49-F238E27FC236}">
                <a16:creationId xmlns:a16="http://schemas.microsoft.com/office/drawing/2014/main" id="{4DEB1D6B-AE3A-41D7-B789-9FDB664A240B}"/>
              </a:ext>
            </a:extLst>
          </p:cNvPr>
          <p:cNvSpPr>
            <a:spLocks noEditPoints="1"/>
          </p:cNvSpPr>
          <p:nvPr/>
        </p:nvSpPr>
        <p:spPr bwMode="auto">
          <a:xfrm>
            <a:off x="2021300" y="2307507"/>
            <a:ext cx="269500" cy="369790"/>
          </a:xfrm>
          <a:custGeom>
            <a:avLst/>
            <a:gdLst>
              <a:gd name="T0" fmla="*/ 2306 w 3073"/>
              <a:gd name="T1" fmla="*/ 2317 h 3260"/>
              <a:gd name="T2" fmla="*/ 2111 w 3073"/>
              <a:gd name="T3" fmla="*/ 2516 h 3260"/>
              <a:gd name="T4" fmla="*/ 2079 w 3073"/>
              <a:gd name="T5" fmla="*/ 2807 h 3260"/>
              <a:gd name="T6" fmla="*/ 2234 w 3073"/>
              <a:gd name="T7" fmla="*/ 3052 h 3260"/>
              <a:gd name="T8" fmla="*/ 2491 w 3073"/>
              <a:gd name="T9" fmla="*/ 3150 h 3260"/>
              <a:gd name="T10" fmla="*/ 2755 w 3073"/>
              <a:gd name="T11" fmla="*/ 3080 h 3260"/>
              <a:gd name="T12" fmla="*/ 2936 w 3073"/>
              <a:gd name="T13" fmla="*/ 2854 h 3260"/>
              <a:gd name="T14" fmla="*/ 2936 w 3073"/>
              <a:gd name="T15" fmla="*/ 2562 h 3260"/>
              <a:gd name="T16" fmla="*/ 2760 w 3073"/>
              <a:gd name="T17" fmla="*/ 2338 h 3260"/>
              <a:gd name="T18" fmla="*/ 2514 w 3073"/>
              <a:gd name="T19" fmla="*/ 2266 h 3260"/>
              <a:gd name="T20" fmla="*/ 319 w 3073"/>
              <a:gd name="T21" fmla="*/ 1255 h 3260"/>
              <a:gd name="T22" fmla="*/ 138 w 3073"/>
              <a:gd name="T23" fmla="*/ 1479 h 3260"/>
              <a:gd name="T24" fmla="*/ 138 w 3073"/>
              <a:gd name="T25" fmla="*/ 1776 h 3260"/>
              <a:gd name="T26" fmla="*/ 319 w 3073"/>
              <a:gd name="T27" fmla="*/ 2001 h 3260"/>
              <a:gd name="T28" fmla="*/ 611 w 3073"/>
              <a:gd name="T29" fmla="*/ 2067 h 3260"/>
              <a:gd name="T30" fmla="*/ 875 w 3073"/>
              <a:gd name="T31" fmla="*/ 1941 h 3260"/>
              <a:gd name="T32" fmla="*/ 1003 w 3073"/>
              <a:gd name="T33" fmla="*/ 1679 h 3260"/>
              <a:gd name="T34" fmla="*/ 936 w 3073"/>
              <a:gd name="T35" fmla="*/ 1391 h 3260"/>
              <a:gd name="T36" fmla="*/ 709 w 3073"/>
              <a:gd name="T37" fmla="*/ 1211 h 3260"/>
              <a:gd name="T38" fmla="*/ 2412 w 3073"/>
              <a:gd name="T39" fmla="*/ 122 h 3260"/>
              <a:gd name="T40" fmla="*/ 2166 w 3073"/>
              <a:gd name="T41" fmla="*/ 277 h 3260"/>
              <a:gd name="T42" fmla="*/ 2067 w 3073"/>
              <a:gd name="T43" fmla="*/ 553 h 3260"/>
              <a:gd name="T44" fmla="*/ 2166 w 3073"/>
              <a:gd name="T45" fmla="*/ 829 h 3260"/>
              <a:gd name="T46" fmla="*/ 2412 w 3073"/>
              <a:gd name="T47" fmla="*/ 983 h 3260"/>
              <a:gd name="T48" fmla="*/ 2710 w 3073"/>
              <a:gd name="T49" fmla="*/ 950 h 3260"/>
              <a:gd name="T50" fmla="*/ 2915 w 3073"/>
              <a:gd name="T51" fmla="*/ 747 h 3260"/>
              <a:gd name="T52" fmla="*/ 2950 w 3073"/>
              <a:gd name="T53" fmla="*/ 452 h 3260"/>
              <a:gd name="T54" fmla="*/ 2793 w 3073"/>
              <a:gd name="T55" fmla="*/ 209 h 3260"/>
              <a:gd name="T56" fmla="*/ 2514 w 3073"/>
              <a:gd name="T57" fmla="*/ 111 h 3260"/>
              <a:gd name="T58" fmla="*/ 2796 w 3073"/>
              <a:gd name="T59" fmla="*/ 76 h 3260"/>
              <a:gd name="T60" fmla="*/ 3023 w 3073"/>
              <a:gd name="T61" fmla="*/ 325 h 3260"/>
              <a:gd name="T62" fmla="*/ 3060 w 3073"/>
              <a:gd name="T63" fmla="*/ 671 h 3260"/>
              <a:gd name="T64" fmla="*/ 2888 w 3073"/>
              <a:gd name="T65" fmla="*/ 963 h 3260"/>
              <a:gd name="T66" fmla="*/ 2574 w 3073"/>
              <a:gd name="T67" fmla="*/ 1103 h 3260"/>
              <a:gd name="T68" fmla="*/ 2241 w 3073"/>
              <a:gd name="T69" fmla="*/ 1035 h 3260"/>
              <a:gd name="T70" fmla="*/ 1078 w 3073"/>
              <a:gd name="T71" fmla="*/ 1424 h 3260"/>
              <a:gd name="T72" fmla="*/ 1107 w 3073"/>
              <a:gd name="T73" fmla="*/ 1733 h 3260"/>
              <a:gd name="T74" fmla="*/ 2119 w 3073"/>
              <a:gd name="T75" fmla="*/ 2317 h 3260"/>
              <a:gd name="T76" fmla="*/ 2389 w 3073"/>
              <a:gd name="T77" fmla="*/ 2169 h 3260"/>
              <a:gd name="T78" fmla="*/ 2688 w 3073"/>
              <a:gd name="T79" fmla="*/ 2183 h 3260"/>
              <a:gd name="T80" fmla="*/ 2947 w 3073"/>
              <a:gd name="T81" fmla="*/ 2358 h 3260"/>
              <a:gd name="T82" fmla="*/ 3070 w 3073"/>
              <a:gd name="T83" fmla="*/ 2653 h 3260"/>
              <a:gd name="T84" fmla="*/ 3007 w 3073"/>
              <a:gd name="T85" fmla="*/ 2968 h 3260"/>
              <a:gd name="T86" fmla="*/ 2790 w 3073"/>
              <a:gd name="T87" fmla="*/ 3189 h 3260"/>
              <a:gd name="T88" fmla="*/ 2514 w 3073"/>
              <a:gd name="T89" fmla="*/ 3260 h 3260"/>
              <a:gd name="T90" fmla="*/ 2238 w 3073"/>
              <a:gd name="T91" fmla="*/ 3189 h 3260"/>
              <a:gd name="T92" fmla="*/ 2021 w 3073"/>
              <a:gd name="T93" fmla="*/ 2968 h 3260"/>
              <a:gd name="T94" fmla="*/ 1957 w 3073"/>
              <a:gd name="T95" fmla="*/ 2656 h 3260"/>
              <a:gd name="T96" fmla="*/ 958 w 3073"/>
              <a:gd name="T97" fmla="*/ 2014 h 3260"/>
              <a:gd name="T98" fmla="*/ 673 w 3073"/>
              <a:gd name="T99" fmla="*/ 2169 h 3260"/>
              <a:gd name="T100" fmla="*/ 329 w 3073"/>
              <a:gd name="T101" fmla="*/ 2131 h 3260"/>
              <a:gd name="T102" fmla="*/ 77 w 3073"/>
              <a:gd name="T103" fmla="*/ 1907 h 3260"/>
              <a:gd name="T104" fmla="*/ 4 w 3073"/>
              <a:gd name="T105" fmla="*/ 1568 h 3260"/>
              <a:gd name="T106" fmla="*/ 144 w 3073"/>
              <a:gd name="T107" fmla="*/ 1258 h 3260"/>
              <a:gd name="T108" fmla="*/ 440 w 3073"/>
              <a:gd name="T109" fmla="*/ 1088 h 3260"/>
              <a:gd name="T110" fmla="*/ 779 w 3073"/>
              <a:gd name="T111" fmla="*/ 1120 h 3260"/>
              <a:gd name="T112" fmla="*/ 1026 w 3073"/>
              <a:gd name="T113" fmla="*/ 1325 h 3260"/>
              <a:gd name="T114" fmla="*/ 1958 w 3073"/>
              <a:gd name="T115" fmla="*/ 493 h 3260"/>
              <a:gd name="T116" fmla="*/ 2099 w 3073"/>
              <a:gd name="T117" fmla="*/ 183 h 3260"/>
              <a:gd name="T118" fmla="*/ 2394 w 3073"/>
              <a:gd name="T119" fmla="*/ 14 h 32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3073" h="3260">
                <a:moveTo>
                  <a:pt x="2514" y="2266"/>
                </a:moveTo>
                <a:lnTo>
                  <a:pt x="2472" y="2268"/>
                </a:lnTo>
                <a:lnTo>
                  <a:pt x="2429" y="2274"/>
                </a:lnTo>
                <a:lnTo>
                  <a:pt x="2387" y="2284"/>
                </a:lnTo>
                <a:lnTo>
                  <a:pt x="2346" y="2298"/>
                </a:lnTo>
                <a:lnTo>
                  <a:pt x="2306" y="2317"/>
                </a:lnTo>
                <a:lnTo>
                  <a:pt x="2268" y="2338"/>
                </a:lnTo>
                <a:lnTo>
                  <a:pt x="2232" y="2365"/>
                </a:lnTo>
                <a:lnTo>
                  <a:pt x="2198" y="2395"/>
                </a:lnTo>
                <a:lnTo>
                  <a:pt x="2165" y="2433"/>
                </a:lnTo>
                <a:lnTo>
                  <a:pt x="2136" y="2473"/>
                </a:lnTo>
                <a:lnTo>
                  <a:pt x="2111" y="2516"/>
                </a:lnTo>
                <a:lnTo>
                  <a:pt x="2092" y="2562"/>
                </a:lnTo>
                <a:lnTo>
                  <a:pt x="2079" y="2609"/>
                </a:lnTo>
                <a:lnTo>
                  <a:pt x="2070" y="2657"/>
                </a:lnTo>
                <a:lnTo>
                  <a:pt x="2067" y="2708"/>
                </a:lnTo>
                <a:lnTo>
                  <a:pt x="2070" y="2758"/>
                </a:lnTo>
                <a:lnTo>
                  <a:pt x="2079" y="2807"/>
                </a:lnTo>
                <a:lnTo>
                  <a:pt x="2092" y="2854"/>
                </a:lnTo>
                <a:lnTo>
                  <a:pt x="2111" y="2899"/>
                </a:lnTo>
                <a:lnTo>
                  <a:pt x="2136" y="2942"/>
                </a:lnTo>
                <a:lnTo>
                  <a:pt x="2165" y="2983"/>
                </a:lnTo>
                <a:lnTo>
                  <a:pt x="2198" y="3020"/>
                </a:lnTo>
                <a:lnTo>
                  <a:pt x="2234" y="3052"/>
                </a:lnTo>
                <a:lnTo>
                  <a:pt x="2274" y="3080"/>
                </a:lnTo>
                <a:lnTo>
                  <a:pt x="2314" y="3103"/>
                </a:lnTo>
                <a:lnTo>
                  <a:pt x="2357" y="3122"/>
                </a:lnTo>
                <a:lnTo>
                  <a:pt x="2400" y="3135"/>
                </a:lnTo>
                <a:lnTo>
                  <a:pt x="2446" y="3144"/>
                </a:lnTo>
                <a:lnTo>
                  <a:pt x="2491" y="3150"/>
                </a:lnTo>
                <a:lnTo>
                  <a:pt x="2537" y="3150"/>
                </a:lnTo>
                <a:lnTo>
                  <a:pt x="2583" y="3144"/>
                </a:lnTo>
                <a:lnTo>
                  <a:pt x="2627" y="3135"/>
                </a:lnTo>
                <a:lnTo>
                  <a:pt x="2672" y="3122"/>
                </a:lnTo>
                <a:lnTo>
                  <a:pt x="2714" y="3103"/>
                </a:lnTo>
                <a:lnTo>
                  <a:pt x="2755" y="3080"/>
                </a:lnTo>
                <a:lnTo>
                  <a:pt x="2794" y="3052"/>
                </a:lnTo>
                <a:lnTo>
                  <a:pt x="2830" y="3020"/>
                </a:lnTo>
                <a:lnTo>
                  <a:pt x="2864" y="2983"/>
                </a:lnTo>
                <a:lnTo>
                  <a:pt x="2893" y="2942"/>
                </a:lnTo>
                <a:lnTo>
                  <a:pt x="2917" y="2899"/>
                </a:lnTo>
                <a:lnTo>
                  <a:pt x="2936" y="2854"/>
                </a:lnTo>
                <a:lnTo>
                  <a:pt x="2950" y="2807"/>
                </a:lnTo>
                <a:lnTo>
                  <a:pt x="2958" y="2758"/>
                </a:lnTo>
                <a:lnTo>
                  <a:pt x="2961" y="2708"/>
                </a:lnTo>
                <a:lnTo>
                  <a:pt x="2958" y="2657"/>
                </a:lnTo>
                <a:lnTo>
                  <a:pt x="2950" y="2609"/>
                </a:lnTo>
                <a:lnTo>
                  <a:pt x="2936" y="2562"/>
                </a:lnTo>
                <a:lnTo>
                  <a:pt x="2917" y="2516"/>
                </a:lnTo>
                <a:lnTo>
                  <a:pt x="2893" y="2473"/>
                </a:lnTo>
                <a:lnTo>
                  <a:pt x="2864" y="2433"/>
                </a:lnTo>
                <a:lnTo>
                  <a:pt x="2830" y="2395"/>
                </a:lnTo>
                <a:lnTo>
                  <a:pt x="2796" y="2365"/>
                </a:lnTo>
                <a:lnTo>
                  <a:pt x="2760" y="2338"/>
                </a:lnTo>
                <a:lnTo>
                  <a:pt x="2722" y="2317"/>
                </a:lnTo>
                <a:lnTo>
                  <a:pt x="2682" y="2298"/>
                </a:lnTo>
                <a:lnTo>
                  <a:pt x="2642" y="2284"/>
                </a:lnTo>
                <a:lnTo>
                  <a:pt x="2599" y="2274"/>
                </a:lnTo>
                <a:lnTo>
                  <a:pt x="2557" y="2268"/>
                </a:lnTo>
                <a:lnTo>
                  <a:pt x="2514" y="2266"/>
                </a:lnTo>
                <a:close/>
                <a:moveTo>
                  <a:pt x="559" y="1186"/>
                </a:moveTo>
                <a:lnTo>
                  <a:pt x="507" y="1189"/>
                </a:lnTo>
                <a:lnTo>
                  <a:pt x="456" y="1197"/>
                </a:lnTo>
                <a:lnTo>
                  <a:pt x="408" y="1211"/>
                </a:lnTo>
                <a:lnTo>
                  <a:pt x="363" y="1231"/>
                </a:lnTo>
                <a:lnTo>
                  <a:pt x="319" y="1255"/>
                </a:lnTo>
                <a:lnTo>
                  <a:pt x="280" y="1283"/>
                </a:lnTo>
                <a:lnTo>
                  <a:pt x="244" y="1315"/>
                </a:lnTo>
                <a:lnTo>
                  <a:pt x="210" y="1352"/>
                </a:lnTo>
                <a:lnTo>
                  <a:pt x="181" y="1391"/>
                </a:lnTo>
                <a:lnTo>
                  <a:pt x="158" y="1434"/>
                </a:lnTo>
                <a:lnTo>
                  <a:pt x="138" y="1479"/>
                </a:lnTo>
                <a:lnTo>
                  <a:pt x="124" y="1526"/>
                </a:lnTo>
                <a:lnTo>
                  <a:pt x="115" y="1576"/>
                </a:lnTo>
                <a:lnTo>
                  <a:pt x="112" y="1628"/>
                </a:lnTo>
                <a:lnTo>
                  <a:pt x="115" y="1679"/>
                </a:lnTo>
                <a:lnTo>
                  <a:pt x="124" y="1729"/>
                </a:lnTo>
                <a:lnTo>
                  <a:pt x="138" y="1776"/>
                </a:lnTo>
                <a:lnTo>
                  <a:pt x="158" y="1823"/>
                </a:lnTo>
                <a:lnTo>
                  <a:pt x="181" y="1865"/>
                </a:lnTo>
                <a:lnTo>
                  <a:pt x="210" y="1905"/>
                </a:lnTo>
                <a:lnTo>
                  <a:pt x="244" y="1941"/>
                </a:lnTo>
                <a:lnTo>
                  <a:pt x="280" y="1972"/>
                </a:lnTo>
                <a:lnTo>
                  <a:pt x="319" y="2001"/>
                </a:lnTo>
                <a:lnTo>
                  <a:pt x="363" y="2025"/>
                </a:lnTo>
                <a:lnTo>
                  <a:pt x="408" y="2044"/>
                </a:lnTo>
                <a:lnTo>
                  <a:pt x="456" y="2058"/>
                </a:lnTo>
                <a:lnTo>
                  <a:pt x="507" y="2067"/>
                </a:lnTo>
                <a:lnTo>
                  <a:pt x="559" y="2070"/>
                </a:lnTo>
                <a:lnTo>
                  <a:pt x="611" y="2067"/>
                </a:lnTo>
                <a:lnTo>
                  <a:pt x="661" y="2058"/>
                </a:lnTo>
                <a:lnTo>
                  <a:pt x="709" y="2044"/>
                </a:lnTo>
                <a:lnTo>
                  <a:pt x="756" y="2025"/>
                </a:lnTo>
                <a:lnTo>
                  <a:pt x="798" y="2001"/>
                </a:lnTo>
                <a:lnTo>
                  <a:pt x="839" y="1972"/>
                </a:lnTo>
                <a:lnTo>
                  <a:pt x="875" y="1941"/>
                </a:lnTo>
                <a:lnTo>
                  <a:pt x="907" y="1905"/>
                </a:lnTo>
                <a:lnTo>
                  <a:pt x="936" y="1865"/>
                </a:lnTo>
                <a:lnTo>
                  <a:pt x="960" y="1823"/>
                </a:lnTo>
                <a:lnTo>
                  <a:pt x="980" y="1776"/>
                </a:lnTo>
                <a:lnTo>
                  <a:pt x="994" y="1729"/>
                </a:lnTo>
                <a:lnTo>
                  <a:pt x="1003" y="1679"/>
                </a:lnTo>
                <a:lnTo>
                  <a:pt x="1006" y="1628"/>
                </a:lnTo>
                <a:lnTo>
                  <a:pt x="1003" y="1576"/>
                </a:lnTo>
                <a:lnTo>
                  <a:pt x="994" y="1526"/>
                </a:lnTo>
                <a:lnTo>
                  <a:pt x="980" y="1479"/>
                </a:lnTo>
                <a:lnTo>
                  <a:pt x="960" y="1434"/>
                </a:lnTo>
                <a:lnTo>
                  <a:pt x="936" y="1391"/>
                </a:lnTo>
                <a:lnTo>
                  <a:pt x="907" y="1352"/>
                </a:lnTo>
                <a:lnTo>
                  <a:pt x="875" y="1315"/>
                </a:lnTo>
                <a:lnTo>
                  <a:pt x="839" y="1283"/>
                </a:lnTo>
                <a:lnTo>
                  <a:pt x="798" y="1255"/>
                </a:lnTo>
                <a:lnTo>
                  <a:pt x="756" y="1231"/>
                </a:lnTo>
                <a:lnTo>
                  <a:pt x="709" y="1211"/>
                </a:lnTo>
                <a:lnTo>
                  <a:pt x="661" y="1197"/>
                </a:lnTo>
                <a:lnTo>
                  <a:pt x="611" y="1189"/>
                </a:lnTo>
                <a:lnTo>
                  <a:pt x="559" y="1186"/>
                </a:lnTo>
                <a:close/>
                <a:moveTo>
                  <a:pt x="2514" y="111"/>
                </a:moveTo>
                <a:lnTo>
                  <a:pt x="2462" y="114"/>
                </a:lnTo>
                <a:lnTo>
                  <a:pt x="2412" y="122"/>
                </a:lnTo>
                <a:lnTo>
                  <a:pt x="2364" y="137"/>
                </a:lnTo>
                <a:lnTo>
                  <a:pt x="2318" y="156"/>
                </a:lnTo>
                <a:lnTo>
                  <a:pt x="2275" y="180"/>
                </a:lnTo>
                <a:lnTo>
                  <a:pt x="2235" y="209"/>
                </a:lnTo>
                <a:lnTo>
                  <a:pt x="2198" y="240"/>
                </a:lnTo>
                <a:lnTo>
                  <a:pt x="2166" y="277"/>
                </a:lnTo>
                <a:lnTo>
                  <a:pt x="2137" y="316"/>
                </a:lnTo>
                <a:lnTo>
                  <a:pt x="2113" y="359"/>
                </a:lnTo>
                <a:lnTo>
                  <a:pt x="2093" y="404"/>
                </a:lnTo>
                <a:lnTo>
                  <a:pt x="2079" y="452"/>
                </a:lnTo>
                <a:lnTo>
                  <a:pt x="2070" y="502"/>
                </a:lnTo>
                <a:lnTo>
                  <a:pt x="2067" y="553"/>
                </a:lnTo>
                <a:lnTo>
                  <a:pt x="2070" y="604"/>
                </a:lnTo>
                <a:lnTo>
                  <a:pt x="2079" y="655"/>
                </a:lnTo>
                <a:lnTo>
                  <a:pt x="2093" y="702"/>
                </a:lnTo>
                <a:lnTo>
                  <a:pt x="2113" y="747"/>
                </a:lnTo>
                <a:lnTo>
                  <a:pt x="2137" y="790"/>
                </a:lnTo>
                <a:lnTo>
                  <a:pt x="2166" y="829"/>
                </a:lnTo>
                <a:lnTo>
                  <a:pt x="2198" y="865"/>
                </a:lnTo>
                <a:lnTo>
                  <a:pt x="2235" y="898"/>
                </a:lnTo>
                <a:lnTo>
                  <a:pt x="2275" y="926"/>
                </a:lnTo>
                <a:lnTo>
                  <a:pt x="2318" y="950"/>
                </a:lnTo>
                <a:lnTo>
                  <a:pt x="2364" y="969"/>
                </a:lnTo>
                <a:lnTo>
                  <a:pt x="2412" y="983"/>
                </a:lnTo>
                <a:lnTo>
                  <a:pt x="2462" y="992"/>
                </a:lnTo>
                <a:lnTo>
                  <a:pt x="2514" y="995"/>
                </a:lnTo>
                <a:lnTo>
                  <a:pt x="2566" y="992"/>
                </a:lnTo>
                <a:lnTo>
                  <a:pt x="2617" y="983"/>
                </a:lnTo>
                <a:lnTo>
                  <a:pt x="2665" y="969"/>
                </a:lnTo>
                <a:lnTo>
                  <a:pt x="2710" y="950"/>
                </a:lnTo>
                <a:lnTo>
                  <a:pt x="2754" y="926"/>
                </a:lnTo>
                <a:lnTo>
                  <a:pt x="2793" y="898"/>
                </a:lnTo>
                <a:lnTo>
                  <a:pt x="2830" y="865"/>
                </a:lnTo>
                <a:lnTo>
                  <a:pt x="2863" y="829"/>
                </a:lnTo>
                <a:lnTo>
                  <a:pt x="2892" y="790"/>
                </a:lnTo>
                <a:lnTo>
                  <a:pt x="2915" y="747"/>
                </a:lnTo>
                <a:lnTo>
                  <a:pt x="2935" y="702"/>
                </a:lnTo>
                <a:lnTo>
                  <a:pt x="2950" y="655"/>
                </a:lnTo>
                <a:lnTo>
                  <a:pt x="2958" y="604"/>
                </a:lnTo>
                <a:lnTo>
                  <a:pt x="2961" y="553"/>
                </a:lnTo>
                <a:lnTo>
                  <a:pt x="2958" y="502"/>
                </a:lnTo>
                <a:lnTo>
                  <a:pt x="2950" y="452"/>
                </a:lnTo>
                <a:lnTo>
                  <a:pt x="2935" y="404"/>
                </a:lnTo>
                <a:lnTo>
                  <a:pt x="2915" y="359"/>
                </a:lnTo>
                <a:lnTo>
                  <a:pt x="2892" y="316"/>
                </a:lnTo>
                <a:lnTo>
                  <a:pt x="2863" y="277"/>
                </a:lnTo>
                <a:lnTo>
                  <a:pt x="2830" y="240"/>
                </a:lnTo>
                <a:lnTo>
                  <a:pt x="2793" y="209"/>
                </a:lnTo>
                <a:lnTo>
                  <a:pt x="2754" y="180"/>
                </a:lnTo>
                <a:lnTo>
                  <a:pt x="2710" y="156"/>
                </a:lnTo>
                <a:lnTo>
                  <a:pt x="2665" y="137"/>
                </a:lnTo>
                <a:lnTo>
                  <a:pt x="2617" y="122"/>
                </a:lnTo>
                <a:lnTo>
                  <a:pt x="2566" y="114"/>
                </a:lnTo>
                <a:lnTo>
                  <a:pt x="2514" y="111"/>
                </a:lnTo>
                <a:close/>
                <a:moveTo>
                  <a:pt x="2514" y="0"/>
                </a:moveTo>
                <a:lnTo>
                  <a:pt x="2574" y="3"/>
                </a:lnTo>
                <a:lnTo>
                  <a:pt x="2633" y="14"/>
                </a:lnTo>
                <a:lnTo>
                  <a:pt x="2690" y="29"/>
                </a:lnTo>
                <a:lnTo>
                  <a:pt x="2744" y="50"/>
                </a:lnTo>
                <a:lnTo>
                  <a:pt x="2796" y="76"/>
                </a:lnTo>
                <a:lnTo>
                  <a:pt x="2844" y="107"/>
                </a:lnTo>
                <a:lnTo>
                  <a:pt x="2888" y="143"/>
                </a:lnTo>
                <a:lnTo>
                  <a:pt x="2929" y="183"/>
                </a:lnTo>
                <a:lnTo>
                  <a:pt x="2965" y="227"/>
                </a:lnTo>
                <a:lnTo>
                  <a:pt x="2996" y="274"/>
                </a:lnTo>
                <a:lnTo>
                  <a:pt x="3023" y="325"/>
                </a:lnTo>
                <a:lnTo>
                  <a:pt x="3044" y="379"/>
                </a:lnTo>
                <a:lnTo>
                  <a:pt x="3060" y="435"/>
                </a:lnTo>
                <a:lnTo>
                  <a:pt x="3069" y="493"/>
                </a:lnTo>
                <a:lnTo>
                  <a:pt x="3073" y="553"/>
                </a:lnTo>
                <a:lnTo>
                  <a:pt x="3069" y="614"/>
                </a:lnTo>
                <a:lnTo>
                  <a:pt x="3060" y="671"/>
                </a:lnTo>
                <a:lnTo>
                  <a:pt x="3044" y="727"/>
                </a:lnTo>
                <a:lnTo>
                  <a:pt x="3023" y="781"/>
                </a:lnTo>
                <a:lnTo>
                  <a:pt x="2996" y="832"/>
                </a:lnTo>
                <a:lnTo>
                  <a:pt x="2965" y="879"/>
                </a:lnTo>
                <a:lnTo>
                  <a:pt x="2929" y="923"/>
                </a:lnTo>
                <a:lnTo>
                  <a:pt x="2888" y="963"/>
                </a:lnTo>
                <a:lnTo>
                  <a:pt x="2844" y="999"/>
                </a:lnTo>
                <a:lnTo>
                  <a:pt x="2796" y="1030"/>
                </a:lnTo>
                <a:lnTo>
                  <a:pt x="2744" y="1057"/>
                </a:lnTo>
                <a:lnTo>
                  <a:pt x="2690" y="1077"/>
                </a:lnTo>
                <a:lnTo>
                  <a:pt x="2633" y="1092"/>
                </a:lnTo>
                <a:lnTo>
                  <a:pt x="2574" y="1103"/>
                </a:lnTo>
                <a:lnTo>
                  <a:pt x="2514" y="1106"/>
                </a:lnTo>
                <a:lnTo>
                  <a:pt x="2455" y="1103"/>
                </a:lnTo>
                <a:lnTo>
                  <a:pt x="2398" y="1094"/>
                </a:lnTo>
                <a:lnTo>
                  <a:pt x="2344" y="1079"/>
                </a:lnTo>
                <a:lnTo>
                  <a:pt x="2291" y="1060"/>
                </a:lnTo>
                <a:lnTo>
                  <a:pt x="2241" y="1035"/>
                </a:lnTo>
                <a:lnTo>
                  <a:pt x="2195" y="1005"/>
                </a:lnTo>
                <a:lnTo>
                  <a:pt x="2151" y="973"/>
                </a:lnTo>
                <a:lnTo>
                  <a:pt x="2111" y="935"/>
                </a:lnTo>
                <a:lnTo>
                  <a:pt x="2076" y="894"/>
                </a:lnTo>
                <a:lnTo>
                  <a:pt x="2043" y="848"/>
                </a:lnTo>
                <a:lnTo>
                  <a:pt x="1078" y="1424"/>
                </a:lnTo>
                <a:lnTo>
                  <a:pt x="1095" y="1472"/>
                </a:lnTo>
                <a:lnTo>
                  <a:pt x="1107" y="1522"/>
                </a:lnTo>
                <a:lnTo>
                  <a:pt x="1115" y="1574"/>
                </a:lnTo>
                <a:lnTo>
                  <a:pt x="1118" y="1628"/>
                </a:lnTo>
                <a:lnTo>
                  <a:pt x="1115" y="1681"/>
                </a:lnTo>
                <a:lnTo>
                  <a:pt x="1107" y="1733"/>
                </a:lnTo>
                <a:lnTo>
                  <a:pt x="1095" y="1784"/>
                </a:lnTo>
                <a:lnTo>
                  <a:pt x="1078" y="1832"/>
                </a:lnTo>
                <a:lnTo>
                  <a:pt x="2043" y="2411"/>
                </a:lnTo>
                <a:lnTo>
                  <a:pt x="2066" y="2378"/>
                </a:lnTo>
                <a:lnTo>
                  <a:pt x="2091" y="2347"/>
                </a:lnTo>
                <a:lnTo>
                  <a:pt x="2119" y="2317"/>
                </a:lnTo>
                <a:lnTo>
                  <a:pt x="2159" y="2281"/>
                </a:lnTo>
                <a:lnTo>
                  <a:pt x="2201" y="2250"/>
                </a:lnTo>
                <a:lnTo>
                  <a:pt x="2246" y="2224"/>
                </a:lnTo>
                <a:lnTo>
                  <a:pt x="2292" y="2201"/>
                </a:lnTo>
                <a:lnTo>
                  <a:pt x="2340" y="2183"/>
                </a:lnTo>
                <a:lnTo>
                  <a:pt x="2389" y="2169"/>
                </a:lnTo>
                <a:lnTo>
                  <a:pt x="2438" y="2160"/>
                </a:lnTo>
                <a:lnTo>
                  <a:pt x="2489" y="2156"/>
                </a:lnTo>
                <a:lnTo>
                  <a:pt x="2539" y="2156"/>
                </a:lnTo>
                <a:lnTo>
                  <a:pt x="2590" y="2160"/>
                </a:lnTo>
                <a:lnTo>
                  <a:pt x="2640" y="2169"/>
                </a:lnTo>
                <a:lnTo>
                  <a:pt x="2688" y="2183"/>
                </a:lnTo>
                <a:lnTo>
                  <a:pt x="2736" y="2201"/>
                </a:lnTo>
                <a:lnTo>
                  <a:pt x="2783" y="2224"/>
                </a:lnTo>
                <a:lnTo>
                  <a:pt x="2827" y="2250"/>
                </a:lnTo>
                <a:lnTo>
                  <a:pt x="2869" y="2281"/>
                </a:lnTo>
                <a:lnTo>
                  <a:pt x="2909" y="2317"/>
                </a:lnTo>
                <a:lnTo>
                  <a:pt x="2947" y="2358"/>
                </a:lnTo>
                <a:lnTo>
                  <a:pt x="2979" y="2401"/>
                </a:lnTo>
                <a:lnTo>
                  <a:pt x="3007" y="2448"/>
                </a:lnTo>
                <a:lnTo>
                  <a:pt x="3030" y="2496"/>
                </a:lnTo>
                <a:lnTo>
                  <a:pt x="3049" y="2547"/>
                </a:lnTo>
                <a:lnTo>
                  <a:pt x="3062" y="2599"/>
                </a:lnTo>
                <a:lnTo>
                  <a:pt x="3070" y="2653"/>
                </a:lnTo>
                <a:lnTo>
                  <a:pt x="3073" y="2708"/>
                </a:lnTo>
                <a:lnTo>
                  <a:pt x="3070" y="2763"/>
                </a:lnTo>
                <a:lnTo>
                  <a:pt x="3062" y="2816"/>
                </a:lnTo>
                <a:lnTo>
                  <a:pt x="3049" y="2869"/>
                </a:lnTo>
                <a:lnTo>
                  <a:pt x="3030" y="2919"/>
                </a:lnTo>
                <a:lnTo>
                  <a:pt x="3007" y="2968"/>
                </a:lnTo>
                <a:lnTo>
                  <a:pt x="2979" y="3014"/>
                </a:lnTo>
                <a:lnTo>
                  <a:pt x="2947" y="3057"/>
                </a:lnTo>
                <a:lnTo>
                  <a:pt x="2909" y="3098"/>
                </a:lnTo>
                <a:lnTo>
                  <a:pt x="2872" y="3132"/>
                </a:lnTo>
                <a:lnTo>
                  <a:pt x="2831" y="3162"/>
                </a:lnTo>
                <a:lnTo>
                  <a:pt x="2790" y="3189"/>
                </a:lnTo>
                <a:lnTo>
                  <a:pt x="2746" y="3210"/>
                </a:lnTo>
                <a:lnTo>
                  <a:pt x="2702" y="3227"/>
                </a:lnTo>
                <a:lnTo>
                  <a:pt x="2656" y="3242"/>
                </a:lnTo>
                <a:lnTo>
                  <a:pt x="2609" y="3252"/>
                </a:lnTo>
                <a:lnTo>
                  <a:pt x="2562" y="3258"/>
                </a:lnTo>
                <a:lnTo>
                  <a:pt x="2514" y="3260"/>
                </a:lnTo>
                <a:lnTo>
                  <a:pt x="2466" y="3258"/>
                </a:lnTo>
                <a:lnTo>
                  <a:pt x="2419" y="3252"/>
                </a:lnTo>
                <a:lnTo>
                  <a:pt x="2372" y="3242"/>
                </a:lnTo>
                <a:lnTo>
                  <a:pt x="2327" y="3227"/>
                </a:lnTo>
                <a:lnTo>
                  <a:pt x="2282" y="3210"/>
                </a:lnTo>
                <a:lnTo>
                  <a:pt x="2238" y="3189"/>
                </a:lnTo>
                <a:lnTo>
                  <a:pt x="2196" y="3162"/>
                </a:lnTo>
                <a:lnTo>
                  <a:pt x="2156" y="3132"/>
                </a:lnTo>
                <a:lnTo>
                  <a:pt x="2119" y="3098"/>
                </a:lnTo>
                <a:lnTo>
                  <a:pt x="2082" y="3057"/>
                </a:lnTo>
                <a:lnTo>
                  <a:pt x="2049" y="3014"/>
                </a:lnTo>
                <a:lnTo>
                  <a:pt x="2021" y="2968"/>
                </a:lnTo>
                <a:lnTo>
                  <a:pt x="1998" y="2919"/>
                </a:lnTo>
                <a:lnTo>
                  <a:pt x="1979" y="2869"/>
                </a:lnTo>
                <a:lnTo>
                  <a:pt x="1966" y="2816"/>
                </a:lnTo>
                <a:lnTo>
                  <a:pt x="1958" y="2763"/>
                </a:lnTo>
                <a:lnTo>
                  <a:pt x="1955" y="2708"/>
                </a:lnTo>
                <a:lnTo>
                  <a:pt x="1957" y="2656"/>
                </a:lnTo>
                <a:lnTo>
                  <a:pt x="1965" y="2607"/>
                </a:lnTo>
                <a:lnTo>
                  <a:pt x="1977" y="2558"/>
                </a:lnTo>
                <a:lnTo>
                  <a:pt x="1993" y="2511"/>
                </a:lnTo>
                <a:lnTo>
                  <a:pt x="1026" y="1930"/>
                </a:lnTo>
                <a:lnTo>
                  <a:pt x="994" y="1973"/>
                </a:lnTo>
                <a:lnTo>
                  <a:pt x="958" y="2014"/>
                </a:lnTo>
                <a:lnTo>
                  <a:pt x="918" y="2050"/>
                </a:lnTo>
                <a:lnTo>
                  <a:pt x="875" y="2083"/>
                </a:lnTo>
                <a:lnTo>
                  <a:pt x="828" y="2112"/>
                </a:lnTo>
                <a:lnTo>
                  <a:pt x="779" y="2135"/>
                </a:lnTo>
                <a:lnTo>
                  <a:pt x="727" y="2155"/>
                </a:lnTo>
                <a:lnTo>
                  <a:pt x="673" y="2169"/>
                </a:lnTo>
                <a:lnTo>
                  <a:pt x="617" y="2177"/>
                </a:lnTo>
                <a:lnTo>
                  <a:pt x="559" y="2180"/>
                </a:lnTo>
                <a:lnTo>
                  <a:pt x="499" y="2177"/>
                </a:lnTo>
                <a:lnTo>
                  <a:pt x="440" y="2168"/>
                </a:lnTo>
                <a:lnTo>
                  <a:pt x="383" y="2153"/>
                </a:lnTo>
                <a:lnTo>
                  <a:pt x="329" y="2131"/>
                </a:lnTo>
                <a:lnTo>
                  <a:pt x="277" y="2105"/>
                </a:lnTo>
                <a:lnTo>
                  <a:pt x="229" y="2074"/>
                </a:lnTo>
                <a:lnTo>
                  <a:pt x="185" y="2038"/>
                </a:lnTo>
                <a:lnTo>
                  <a:pt x="144" y="1998"/>
                </a:lnTo>
                <a:lnTo>
                  <a:pt x="108" y="1954"/>
                </a:lnTo>
                <a:lnTo>
                  <a:pt x="77" y="1907"/>
                </a:lnTo>
                <a:lnTo>
                  <a:pt x="50" y="1856"/>
                </a:lnTo>
                <a:lnTo>
                  <a:pt x="29" y="1802"/>
                </a:lnTo>
                <a:lnTo>
                  <a:pt x="13" y="1747"/>
                </a:lnTo>
                <a:lnTo>
                  <a:pt x="4" y="1688"/>
                </a:lnTo>
                <a:lnTo>
                  <a:pt x="0" y="1628"/>
                </a:lnTo>
                <a:lnTo>
                  <a:pt x="4" y="1568"/>
                </a:lnTo>
                <a:lnTo>
                  <a:pt x="13" y="1510"/>
                </a:lnTo>
                <a:lnTo>
                  <a:pt x="29" y="1453"/>
                </a:lnTo>
                <a:lnTo>
                  <a:pt x="50" y="1400"/>
                </a:lnTo>
                <a:lnTo>
                  <a:pt x="77" y="1349"/>
                </a:lnTo>
                <a:lnTo>
                  <a:pt x="108" y="1302"/>
                </a:lnTo>
                <a:lnTo>
                  <a:pt x="144" y="1258"/>
                </a:lnTo>
                <a:lnTo>
                  <a:pt x="185" y="1218"/>
                </a:lnTo>
                <a:lnTo>
                  <a:pt x="229" y="1183"/>
                </a:lnTo>
                <a:lnTo>
                  <a:pt x="277" y="1151"/>
                </a:lnTo>
                <a:lnTo>
                  <a:pt x="329" y="1124"/>
                </a:lnTo>
                <a:lnTo>
                  <a:pt x="383" y="1104"/>
                </a:lnTo>
                <a:lnTo>
                  <a:pt x="440" y="1088"/>
                </a:lnTo>
                <a:lnTo>
                  <a:pt x="499" y="1079"/>
                </a:lnTo>
                <a:lnTo>
                  <a:pt x="559" y="1075"/>
                </a:lnTo>
                <a:lnTo>
                  <a:pt x="617" y="1078"/>
                </a:lnTo>
                <a:lnTo>
                  <a:pt x="673" y="1087"/>
                </a:lnTo>
                <a:lnTo>
                  <a:pt x="727" y="1101"/>
                </a:lnTo>
                <a:lnTo>
                  <a:pt x="779" y="1120"/>
                </a:lnTo>
                <a:lnTo>
                  <a:pt x="828" y="1144"/>
                </a:lnTo>
                <a:lnTo>
                  <a:pt x="875" y="1172"/>
                </a:lnTo>
                <a:lnTo>
                  <a:pt x="918" y="1205"/>
                </a:lnTo>
                <a:lnTo>
                  <a:pt x="958" y="1242"/>
                </a:lnTo>
                <a:lnTo>
                  <a:pt x="994" y="1282"/>
                </a:lnTo>
                <a:lnTo>
                  <a:pt x="1026" y="1325"/>
                </a:lnTo>
                <a:lnTo>
                  <a:pt x="1993" y="750"/>
                </a:lnTo>
                <a:lnTo>
                  <a:pt x="1977" y="703"/>
                </a:lnTo>
                <a:lnTo>
                  <a:pt x="1966" y="655"/>
                </a:lnTo>
                <a:lnTo>
                  <a:pt x="1957" y="604"/>
                </a:lnTo>
                <a:lnTo>
                  <a:pt x="1955" y="553"/>
                </a:lnTo>
                <a:lnTo>
                  <a:pt x="1958" y="493"/>
                </a:lnTo>
                <a:lnTo>
                  <a:pt x="1969" y="435"/>
                </a:lnTo>
                <a:lnTo>
                  <a:pt x="1984" y="379"/>
                </a:lnTo>
                <a:lnTo>
                  <a:pt x="2005" y="325"/>
                </a:lnTo>
                <a:lnTo>
                  <a:pt x="2032" y="274"/>
                </a:lnTo>
                <a:lnTo>
                  <a:pt x="2063" y="227"/>
                </a:lnTo>
                <a:lnTo>
                  <a:pt x="2099" y="183"/>
                </a:lnTo>
                <a:lnTo>
                  <a:pt x="2140" y="143"/>
                </a:lnTo>
                <a:lnTo>
                  <a:pt x="2184" y="107"/>
                </a:lnTo>
                <a:lnTo>
                  <a:pt x="2232" y="76"/>
                </a:lnTo>
                <a:lnTo>
                  <a:pt x="2284" y="50"/>
                </a:lnTo>
                <a:lnTo>
                  <a:pt x="2338" y="29"/>
                </a:lnTo>
                <a:lnTo>
                  <a:pt x="2394" y="14"/>
                </a:lnTo>
                <a:lnTo>
                  <a:pt x="2453" y="3"/>
                </a:lnTo>
                <a:lnTo>
                  <a:pt x="2514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/>
          <a:p>
            <a:pPr defTabSz="1218255">
              <a:defRPr/>
            </a:pPr>
            <a:endParaRPr lang="en-IN" sz="2398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FC57B4F8-E6B5-44D3-8731-A7F6859E8D51}"/>
              </a:ext>
            </a:extLst>
          </p:cNvPr>
          <p:cNvGrpSpPr/>
          <p:nvPr/>
        </p:nvGrpSpPr>
        <p:grpSpPr>
          <a:xfrm>
            <a:off x="1425380" y="1201602"/>
            <a:ext cx="3132269" cy="1656631"/>
            <a:chOff x="1481138" y="1295400"/>
            <a:chExt cx="9074150" cy="3877103"/>
          </a:xfrm>
        </p:grpSpPr>
        <p:sp>
          <p:nvSpPr>
            <p:cNvPr id="85" name="Freeform 6">
              <a:extLst>
                <a:ext uri="{FF2B5EF4-FFF2-40B4-BE49-F238E27FC236}">
                  <a16:creationId xmlns:a16="http://schemas.microsoft.com/office/drawing/2014/main" id="{11636595-F8E5-4F2C-8197-E1485A30D862}"/>
                </a:ext>
              </a:extLst>
            </p:cNvPr>
            <p:cNvSpPr>
              <a:spLocks/>
            </p:cNvSpPr>
            <p:nvPr/>
          </p:nvSpPr>
          <p:spPr bwMode="auto">
            <a:xfrm>
              <a:off x="8789988" y="4169203"/>
              <a:ext cx="1765300" cy="1003300"/>
            </a:xfrm>
            <a:custGeom>
              <a:avLst/>
              <a:gdLst>
                <a:gd name="T0" fmla="*/ 561 w 1112"/>
                <a:gd name="T1" fmla="*/ 0 h 632"/>
                <a:gd name="T2" fmla="*/ 1112 w 1112"/>
                <a:gd name="T3" fmla="*/ 317 h 632"/>
                <a:gd name="T4" fmla="*/ 551 w 1112"/>
                <a:gd name="T5" fmla="*/ 632 h 632"/>
                <a:gd name="T6" fmla="*/ 0 w 1112"/>
                <a:gd name="T7" fmla="*/ 319 h 632"/>
                <a:gd name="T8" fmla="*/ 561 w 1112"/>
                <a:gd name="T9" fmla="*/ 0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2" h="632">
                  <a:moveTo>
                    <a:pt x="561" y="0"/>
                  </a:moveTo>
                  <a:lnTo>
                    <a:pt x="1112" y="317"/>
                  </a:lnTo>
                  <a:lnTo>
                    <a:pt x="551" y="632"/>
                  </a:lnTo>
                  <a:lnTo>
                    <a:pt x="0" y="319"/>
                  </a:lnTo>
                  <a:lnTo>
                    <a:pt x="561" y="0"/>
                  </a:lnTo>
                  <a:close/>
                </a:path>
              </a:pathLst>
            </a:custGeom>
            <a:noFill/>
            <a:ln w="0">
              <a:solidFill>
                <a:sysClr val="window" lastClr="FFFFFF">
                  <a:lumMod val="85000"/>
                </a:sys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00680D96-0AB7-49E6-9491-6831FBE2B6E9}"/>
                </a:ext>
              </a:extLst>
            </p:cNvPr>
            <p:cNvGrpSpPr/>
            <p:nvPr/>
          </p:nvGrpSpPr>
          <p:grpSpPr>
            <a:xfrm>
              <a:off x="9061451" y="1295400"/>
              <a:ext cx="1220788" cy="3665966"/>
              <a:chOff x="9061451" y="1593422"/>
              <a:chExt cx="1220788" cy="3665966"/>
            </a:xfrm>
          </p:grpSpPr>
          <p:sp>
            <p:nvSpPr>
              <p:cNvPr id="134" name="Freeform 7">
                <a:extLst>
                  <a:ext uri="{FF2B5EF4-FFF2-40B4-BE49-F238E27FC236}">
                    <a16:creationId xmlns:a16="http://schemas.microsoft.com/office/drawing/2014/main" id="{6FA1F83B-67FB-4267-9C64-0CD120B672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666288" y="1935163"/>
                <a:ext cx="615950" cy="3324225"/>
              </a:xfrm>
              <a:custGeom>
                <a:avLst/>
                <a:gdLst>
                  <a:gd name="T0" fmla="*/ 388 w 388"/>
                  <a:gd name="T1" fmla="*/ 0 h 2094"/>
                  <a:gd name="T2" fmla="*/ 388 w 388"/>
                  <a:gd name="T3" fmla="*/ 1870 h 2094"/>
                  <a:gd name="T4" fmla="*/ 0 w 388"/>
                  <a:gd name="T5" fmla="*/ 2094 h 2094"/>
                  <a:gd name="T6" fmla="*/ 0 w 388"/>
                  <a:gd name="T7" fmla="*/ 218 h 2094"/>
                  <a:gd name="T8" fmla="*/ 388 w 388"/>
                  <a:gd name="T9" fmla="*/ 0 h 20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8" h="2094">
                    <a:moveTo>
                      <a:pt x="388" y="0"/>
                    </a:moveTo>
                    <a:lnTo>
                      <a:pt x="388" y="1870"/>
                    </a:lnTo>
                    <a:lnTo>
                      <a:pt x="0" y="2094"/>
                    </a:lnTo>
                    <a:lnTo>
                      <a:pt x="0" y="218"/>
                    </a:lnTo>
                    <a:lnTo>
                      <a:pt x="388" y="0"/>
                    </a:lnTo>
                    <a:close/>
                  </a:path>
                </a:pathLst>
              </a:custGeom>
              <a:solidFill>
                <a:srgbClr val="5A5A5A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35" name="Freeform 8">
                <a:extLst>
                  <a:ext uri="{FF2B5EF4-FFF2-40B4-BE49-F238E27FC236}">
                    <a16:creationId xmlns:a16="http://schemas.microsoft.com/office/drawing/2014/main" id="{637AA52A-380D-4000-A92A-F3E0F1972A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61451" y="1936750"/>
                <a:ext cx="604838" cy="3322637"/>
              </a:xfrm>
              <a:custGeom>
                <a:avLst/>
                <a:gdLst>
                  <a:gd name="T0" fmla="*/ 0 w 381"/>
                  <a:gd name="T1" fmla="*/ 0 h 2093"/>
                  <a:gd name="T2" fmla="*/ 381 w 381"/>
                  <a:gd name="T3" fmla="*/ 217 h 2093"/>
                  <a:gd name="T4" fmla="*/ 381 w 381"/>
                  <a:gd name="T5" fmla="*/ 2093 h 2093"/>
                  <a:gd name="T6" fmla="*/ 0 w 381"/>
                  <a:gd name="T7" fmla="*/ 1873 h 2093"/>
                  <a:gd name="T8" fmla="*/ 0 w 381"/>
                  <a:gd name="T9" fmla="*/ 0 h 20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1" h="2093">
                    <a:moveTo>
                      <a:pt x="0" y="0"/>
                    </a:moveTo>
                    <a:lnTo>
                      <a:pt x="381" y="217"/>
                    </a:lnTo>
                    <a:lnTo>
                      <a:pt x="381" y="2093"/>
                    </a:lnTo>
                    <a:lnTo>
                      <a:pt x="0" y="187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F4F4F">
                  <a:lumMod val="75000"/>
                </a:srgb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36" name="Freeform 9">
                <a:extLst>
                  <a:ext uri="{FF2B5EF4-FFF2-40B4-BE49-F238E27FC236}">
                    <a16:creationId xmlns:a16="http://schemas.microsoft.com/office/drawing/2014/main" id="{99903E12-B0B1-4023-9D18-FB6FEE97D2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61451" y="1593422"/>
                <a:ext cx="1220788" cy="695325"/>
              </a:xfrm>
              <a:custGeom>
                <a:avLst/>
                <a:gdLst>
                  <a:gd name="T0" fmla="*/ 388 w 769"/>
                  <a:gd name="T1" fmla="*/ 0 h 438"/>
                  <a:gd name="T2" fmla="*/ 769 w 769"/>
                  <a:gd name="T3" fmla="*/ 220 h 438"/>
                  <a:gd name="T4" fmla="*/ 381 w 769"/>
                  <a:gd name="T5" fmla="*/ 438 h 438"/>
                  <a:gd name="T6" fmla="*/ 0 w 769"/>
                  <a:gd name="T7" fmla="*/ 221 h 438"/>
                  <a:gd name="T8" fmla="*/ 388 w 769"/>
                  <a:gd name="T9" fmla="*/ 0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9" h="438">
                    <a:moveTo>
                      <a:pt x="388" y="0"/>
                    </a:moveTo>
                    <a:lnTo>
                      <a:pt x="769" y="220"/>
                    </a:lnTo>
                    <a:lnTo>
                      <a:pt x="381" y="438"/>
                    </a:lnTo>
                    <a:lnTo>
                      <a:pt x="0" y="221"/>
                    </a:lnTo>
                    <a:lnTo>
                      <a:pt x="388" y="0"/>
                    </a:lnTo>
                    <a:close/>
                  </a:path>
                </a:pathLst>
              </a:custGeom>
              <a:solidFill>
                <a:srgbClr val="4F4F4F"/>
              </a:solidFill>
              <a:ln w="0">
                <a:solidFill>
                  <a:srgbClr val="4F4F4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87" name="Freeform 10">
              <a:extLst>
                <a:ext uri="{FF2B5EF4-FFF2-40B4-BE49-F238E27FC236}">
                  <a16:creationId xmlns:a16="http://schemas.microsoft.com/office/drawing/2014/main" id="{055AC236-35B8-4279-9220-B3259D7156DE}"/>
                </a:ext>
              </a:extLst>
            </p:cNvPr>
            <p:cNvSpPr>
              <a:spLocks/>
            </p:cNvSpPr>
            <p:nvPr/>
          </p:nvSpPr>
          <p:spPr bwMode="auto">
            <a:xfrm>
              <a:off x="6353176" y="4169203"/>
              <a:ext cx="1765300" cy="1003300"/>
            </a:xfrm>
            <a:custGeom>
              <a:avLst/>
              <a:gdLst>
                <a:gd name="T0" fmla="*/ 563 w 1112"/>
                <a:gd name="T1" fmla="*/ 0 h 632"/>
                <a:gd name="T2" fmla="*/ 1112 w 1112"/>
                <a:gd name="T3" fmla="*/ 317 h 632"/>
                <a:gd name="T4" fmla="*/ 552 w 1112"/>
                <a:gd name="T5" fmla="*/ 632 h 632"/>
                <a:gd name="T6" fmla="*/ 0 w 1112"/>
                <a:gd name="T7" fmla="*/ 319 h 632"/>
                <a:gd name="T8" fmla="*/ 563 w 1112"/>
                <a:gd name="T9" fmla="*/ 0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2" h="632">
                  <a:moveTo>
                    <a:pt x="563" y="0"/>
                  </a:moveTo>
                  <a:lnTo>
                    <a:pt x="1112" y="317"/>
                  </a:lnTo>
                  <a:lnTo>
                    <a:pt x="552" y="632"/>
                  </a:lnTo>
                  <a:lnTo>
                    <a:pt x="0" y="319"/>
                  </a:lnTo>
                  <a:lnTo>
                    <a:pt x="563" y="0"/>
                  </a:lnTo>
                  <a:close/>
                </a:path>
              </a:pathLst>
            </a:custGeom>
            <a:noFill/>
            <a:ln w="0">
              <a:solidFill>
                <a:sysClr val="window" lastClr="FFFFFF">
                  <a:lumMod val="85000"/>
                </a:sys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175F7BAE-92C0-45E3-A38C-BCA63A1485AD}"/>
                </a:ext>
              </a:extLst>
            </p:cNvPr>
            <p:cNvGrpSpPr/>
            <p:nvPr/>
          </p:nvGrpSpPr>
          <p:grpSpPr>
            <a:xfrm>
              <a:off x="6624638" y="2610278"/>
              <a:ext cx="1220788" cy="2351088"/>
              <a:chOff x="6624638" y="2908300"/>
              <a:chExt cx="1220788" cy="2351088"/>
            </a:xfrm>
          </p:grpSpPr>
          <p:sp>
            <p:nvSpPr>
              <p:cNvPr id="116" name="Freeform 11">
                <a:extLst>
                  <a:ext uri="{FF2B5EF4-FFF2-40B4-BE49-F238E27FC236}">
                    <a16:creationId xmlns:a16="http://schemas.microsoft.com/office/drawing/2014/main" id="{0FB3CE13-E1B1-432D-85DD-AECA86C97D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32651" y="3257550"/>
                <a:ext cx="612775" cy="2001837"/>
              </a:xfrm>
              <a:custGeom>
                <a:avLst/>
                <a:gdLst>
                  <a:gd name="T0" fmla="*/ 386 w 386"/>
                  <a:gd name="T1" fmla="*/ 0 h 1261"/>
                  <a:gd name="T2" fmla="*/ 386 w 386"/>
                  <a:gd name="T3" fmla="*/ 1037 h 1261"/>
                  <a:gd name="T4" fmla="*/ 0 w 386"/>
                  <a:gd name="T5" fmla="*/ 1261 h 1261"/>
                  <a:gd name="T6" fmla="*/ 0 w 386"/>
                  <a:gd name="T7" fmla="*/ 218 h 1261"/>
                  <a:gd name="T8" fmla="*/ 386 w 386"/>
                  <a:gd name="T9" fmla="*/ 0 h 12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6" h="1261">
                    <a:moveTo>
                      <a:pt x="386" y="0"/>
                    </a:moveTo>
                    <a:lnTo>
                      <a:pt x="386" y="1037"/>
                    </a:lnTo>
                    <a:lnTo>
                      <a:pt x="0" y="1261"/>
                    </a:lnTo>
                    <a:lnTo>
                      <a:pt x="0" y="218"/>
                    </a:lnTo>
                    <a:lnTo>
                      <a:pt x="386" y="0"/>
                    </a:lnTo>
                    <a:close/>
                  </a:path>
                </a:pathLst>
              </a:custGeom>
              <a:solidFill>
                <a:srgbClr val="F9CB39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7" name="Freeform 12">
                <a:extLst>
                  <a:ext uri="{FF2B5EF4-FFF2-40B4-BE49-F238E27FC236}">
                    <a16:creationId xmlns:a16="http://schemas.microsoft.com/office/drawing/2014/main" id="{C13DED07-CBC4-4771-BBD0-398C5150DB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24638" y="3259138"/>
                <a:ext cx="608013" cy="2000250"/>
              </a:xfrm>
              <a:custGeom>
                <a:avLst/>
                <a:gdLst>
                  <a:gd name="T0" fmla="*/ 0 w 383"/>
                  <a:gd name="T1" fmla="*/ 0 h 1260"/>
                  <a:gd name="T2" fmla="*/ 383 w 383"/>
                  <a:gd name="T3" fmla="*/ 217 h 1260"/>
                  <a:gd name="T4" fmla="*/ 383 w 383"/>
                  <a:gd name="T5" fmla="*/ 1260 h 1260"/>
                  <a:gd name="T6" fmla="*/ 0 w 383"/>
                  <a:gd name="T7" fmla="*/ 1040 h 1260"/>
                  <a:gd name="T8" fmla="*/ 0 w 383"/>
                  <a:gd name="T9" fmla="*/ 0 h 12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3" h="1260">
                    <a:moveTo>
                      <a:pt x="0" y="0"/>
                    </a:moveTo>
                    <a:lnTo>
                      <a:pt x="383" y="217"/>
                    </a:lnTo>
                    <a:lnTo>
                      <a:pt x="383" y="1260"/>
                    </a:lnTo>
                    <a:lnTo>
                      <a:pt x="0" y="104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8C41E">
                  <a:lumMod val="75000"/>
                </a:srgb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33" name="Freeform 13">
                <a:extLst>
                  <a:ext uri="{FF2B5EF4-FFF2-40B4-BE49-F238E27FC236}">
                    <a16:creationId xmlns:a16="http://schemas.microsoft.com/office/drawing/2014/main" id="{AD6714F9-47BA-44DA-9A9E-8027C60EC3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24638" y="2908300"/>
                <a:ext cx="1220788" cy="695325"/>
              </a:xfrm>
              <a:custGeom>
                <a:avLst/>
                <a:gdLst>
                  <a:gd name="T0" fmla="*/ 388 w 769"/>
                  <a:gd name="T1" fmla="*/ 0 h 438"/>
                  <a:gd name="T2" fmla="*/ 769 w 769"/>
                  <a:gd name="T3" fmla="*/ 220 h 438"/>
                  <a:gd name="T4" fmla="*/ 383 w 769"/>
                  <a:gd name="T5" fmla="*/ 438 h 438"/>
                  <a:gd name="T6" fmla="*/ 0 w 769"/>
                  <a:gd name="T7" fmla="*/ 221 h 438"/>
                  <a:gd name="T8" fmla="*/ 388 w 769"/>
                  <a:gd name="T9" fmla="*/ 0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9" h="438">
                    <a:moveTo>
                      <a:pt x="388" y="0"/>
                    </a:moveTo>
                    <a:lnTo>
                      <a:pt x="769" y="220"/>
                    </a:lnTo>
                    <a:lnTo>
                      <a:pt x="383" y="438"/>
                    </a:lnTo>
                    <a:lnTo>
                      <a:pt x="0" y="221"/>
                    </a:lnTo>
                    <a:lnTo>
                      <a:pt x="388" y="0"/>
                    </a:lnTo>
                    <a:close/>
                  </a:path>
                </a:pathLst>
              </a:custGeom>
              <a:solidFill>
                <a:srgbClr val="F8C41E"/>
              </a:solidFill>
              <a:ln w="0">
                <a:solidFill>
                  <a:srgbClr val="F8C41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89" name="Freeform 14">
              <a:extLst>
                <a:ext uri="{FF2B5EF4-FFF2-40B4-BE49-F238E27FC236}">
                  <a16:creationId xmlns:a16="http://schemas.microsoft.com/office/drawing/2014/main" id="{2B0B1271-51A9-46AE-A8C3-597A63BB752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7951" y="4169203"/>
              <a:ext cx="1765300" cy="1003300"/>
            </a:xfrm>
            <a:custGeom>
              <a:avLst/>
              <a:gdLst>
                <a:gd name="T0" fmla="*/ 562 w 1112"/>
                <a:gd name="T1" fmla="*/ 0 h 632"/>
                <a:gd name="T2" fmla="*/ 1112 w 1112"/>
                <a:gd name="T3" fmla="*/ 317 h 632"/>
                <a:gd name="T4" fmla="*/ 551 w 1112"/>
                <a:gd name="T5" fmla="*/ 632 h 632"/>
                <a:gd name="T6" fmla="*/ 0 w 1112"/>
                <a:gd name="T7" fmla="*/ 319 h 632"/>
                <a:gd name="T8" fmla="*/ 562 w 1112"/>
                <a:gd name="T9" fmla="*/ 0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2" h="632">
                  <a:moveTo>
                    <a:pt x="562" y="0"/>
                  </a:moveTo>
                  <a:lnTo>
                    <a:pt x="1112" y="317"/>
                  </a:lnTo>
                  <a:lnTo>
                    <a:pt x="551" y="632"/>
                  </a:lnTo>
                  <a:lnTo>
                    <a:pt x="0" y="319"/>
                  </a:lnTo>
                  <a:lnTo>
                    <a:pt x="562" y="0"/>
                  </a:lnTo>
                  <a:close/>
                </a:path>
              </a:pathLst>
            </a:custGeom>
            <a:noFill/>
            <a:ln w="0">
              <a:solidFill>
                <a:sysClr val="window" lastClr="FFFFFF">
                  <a:lumMod val="85000"/>
                </a:sys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grpSp>
          <p:nvGrpSpPr>
            <p:cNvPr id="90" name="Group 89">
              <a:extLst>
                <a:ext uri="{FF2B5EF4-FFF2-40B4-BE49-F238E27FC236}">
                  <a16:creationId xmlns:a16="http://schemas.microsoft.com/office/drawing/2014/main" id="{6A43EA42-166C-4535-88A0-24A43203450D}"/>
                </a:ext>
              </a:extLst>
            </p:cNvPr>
            <p:cNvGrpSpPr/>
            <p:nvPr/>
          </p:nvGrpSpPr>
          <p:grpSpPr>
            <a:xfrm>
              <a:off x="4187826" y="3032125"/>
              <a:ext cx="1223963" cy="1929241"/>
              <a:chOff x="4187826" y="3330147"/>
              <a:chExt cx="1223963" cy="1929241"/>
            </a:xfrm>
          </p:grpSpPr>
          <p:sp>
            <p:nvSpPr>
              <p:cNvPr id="113" name="Freeform 15">
                <a:extLst>
                  <a:ext uri="{FF2B5EF4-FFF2-40B4-BE49-F238E27FC236}">
                    <a16:creationId xmlns:a16="http://schemas.microsoft.com/office/drawing/2014/main" id="{E4CB9007-EF9B-4DB1-925E-C10D8DF62D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95838" y="3670300"/>
                <a:ext cx="615950" cy="1589087"/>
              </a:xfrm>
              <a:custGeom>
                <a:avLst/>
                <a:gdLst>
                  <a:gd name="T0" fmla="*/ 388 w 388"/>
                  <a:gd name="T1" fmla="*/ 0 h 1001"/>
                  <a:gd name="T2" fmla="*/ 388 w 388"/>
                  <a:gd name="T3" fmla="*/ 777 h 1001"/>
                  <a:gd name="T4" fmla="*/ 0 w 388"/>
                  <a:gd name="T5" fmla="*/ 1001 h 1001"/>
                  <a:gd name="T6" fmla="*/ 0 w 388"/>
                  <a:gd name="T7" fmla="*/ 220 h 1001"/>
                  <a:gd name="T8" fmla="*/ 388 w 388"/>
                  <a:gd name="T9" fmla="*/ 0 h 10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8" h="1001">
                    <a:moveTo>
                      <a:pt x="388" y="0"/>
                    </a:moveTo>
                    <a:lnTo>
                      <a:pt x="388" y="777"/>
                    </a:lnTo>
                    <a:lnTo>
                      <a:pt x="0" y="1001"/>
                    </a:lnTo>
                    <a:lnTo>
                      <a:pt x="0" y="220"/>
                    </a:lnTo>
                    <a:lnTo>
                      <a:pt x="388" y="0"/>
                    </a:lnTo>
                    <a:close/>
                  </a:path>
                </a:pathLst>
              </a:custGeom>
              <a:solidFill>
                <a:srgbClr val="009BC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4" name="Freeform 16">
                <a:extLst>
                  <a:ext uri="{FF2B5EF4-FFF2-40B4-BE49-F238E27FC236}">
                    <a16:creationId xmlns:a16="http://schemas.microsoft.com/office/drawing/2014/main" id="{93428BDF-057F-44BB-B6B5-B0C6C67630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87826" y="3671888"/>
                <a:ext cx="608013" cy="1587500"/>
              </a:xfrm>
              <a:custGeom>
                <a:avLst/>
                <a:gdLst>
                  <a:gd name="T0" fmla="*/ 0 w 383"/>
                  <a:gd name="T1" fmla="*/ 0 h 1000"/>
                  <a:gd name="T2" fmla="*/ 383 w 383"/>
                  <a:gd name="T3" fmla="*/ 219 h 1000"/>
                  <a:gd name="T4" fmla="*/ 383 w 383"/>
                  <a:gd name="T5" fmla="*/ 1000 h 1000"/>
                  <a:gd name="T6" fmla="*/ 0 w 383"/>
                  <a:gd name="T7" fmla="*/ 780 h 1000"/>
                  <a:gd name="T8" fmla="*/ 0 w 383"/>
                  <a:gd name="T9" fmla="*/ 0 h 1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3" h="1000">
                    <a:moveTo>
                      <a:pt x="0" y="0"/>
                    </a:moveTo>
                    <a:lnTo>
                      <a:pt x="383" y="219"/>
                    </a:lnTo>
                    <a:lnTo>
                      <a:pt x="383" y="1000"/>
                    </a:lnTo>
                    <a:lnTo>
                      <a:pt x="0" y="78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89AA">
                  <a:lumMod val="75000"/>
                </a:srgb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5" name="Freeform 17">
                <a:extLst>
                  <a:ext uri="{FF2B5EF4-FFF2-40B4-BE49-F238E27FC236}">
                    <a16:creationId xmlns:a16="http://schemas.microsoft.com/office/drawing/2014/main" id="{1F43AEF3-0F10-4D3F-B968-7EE710C4BD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87826" y="3330147"/>
                <a:ext cx="1223963" cy="696912"/>
              </a:xfrm>
              <a:custGeom>
                <a:avLst/>
                <a:gdLst>
                  <a:gd name="T0" fmla="*/ 390 w 771"/>
                  <a:gd name="T1" fmla="*/ 0 h 439"/>
                  <a:gd name="T2" fmla="*/ 771 w 771"/>
                  <a:gd name="T3" fmla="*/ 219 h 439"/>
                  <a:gd name="T4" fmla="*/ 383 w 771"/>
                  <a:gd name="T5" fmla="*/ 439 h 439"/>
                  <a:gd name="T6" fmla="*/ 0 w 771"/>
                  <a:gd name="T7" fmla="*/ 220 h 439"/>
                  <a:gd name="T8" fmla="*/ 390 w 771"/>
                  <a:gd name="T9" fmla="*/ 0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1" h="439">
                    <a:moveTo>
                      <a:pt x="390" y="0"/>
                    </a:moveTo>
                    <a:lnTo>
                      <a:pt x="771" y="219"/>
                    </a:lnTo>
                    <a:lnTo>
                      <a:pt x="383" y="439"/>
                    </a:lnTo>
                    <a:lnTo>
                      <a:pt x="0" y="220"/>
                    </a:lnTo>
                    <a:lnTo>
                      <a:pt x="390" y="0"/>
                    </a:lnTo>
                    <a:close/>
                  </a:path>
                </a:pathLst>
              </a:custGeom>
              <a:solidFill>
                <a:srgbClr val="0089AA"/>
              </a:solidFill>
              <a:ln w="0">
                <a:solidFill>
                  <a:srgbClr val="0089AA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91" name="Freeform 18">
              <a:extLst>
                <a:ext uri="{FF2B5EF4-FFF2-40B4-BE49-F238E27FC236}">
                  <a16:creationId xmlns:a16="http://schemas.microsoft.com/office/drawing/2014/main" id="{2ADE4BE0-46BC-49D1-A671-E33DC2354F44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1138" y="4169203"/>
              <a:ext cx="1765300" cy="1003300"/>
            </a:xfrm>
            <a:custGeom>
              <a:avLst/>
              <a:gdLst>
                <a:gd name="T0" fmla="*/ 563 w 1112"/>
                <a:gd name="T1" fmla="*/ 0 h 632"/>
                <a:gd name="T2" fmla="*/ 1112 w 1112"/>
                <a:gd name="T3" fmla="*/ 317 h 632"/>
                <a:gd name="T4" fmla="*/ 553 w 1112"/>
                <a:gd name="T5" fmla="*/ 632 h 632"/>
                <a:gd name="T6" fmla="*/ 0 w 1112"/>
                <a:gd name="T7" fmla="*/ 319 h 632"/>
                <a:gd name="T8" fmla="*/ 563 w 1112"/>
                <a:gd name="T9" fmla="*/ 0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2" h="632">
                  <a:moveTo>
                    <a:pt x="563" y="0"/>
                  </a:moveTo>
                  <a:lnTo>
                    <a:pt x="1112" y="317"/>
                  </a:lnTo>
                  <a:lnTo>
                    <a:pt x="553" y="632"/>
                  </a:lnTo>
                  <a:lnTo>
                    <a:pt x="0" y="319"/>
                  </a:lnTo>
                  <a:lnTo>
                    <a:pt x="563" y="0"/>
                  </a:lnTo>
                  <a:close/>
                </a:path>
              </a:pathLst>
            </a:custGeom>
            <a:noFill/>
            <a:ln w="0">
              <a:solidFill>
                <a:sysClr val="window" lastClr="FFFFFF">
                  <a:lumMod val="85000"/>
                </a:sys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22ED020E-82B2-4DFF-AD13-4D0CD8F71360}"/>
                </a:ext>
              </a:extLst>
            </p:cNvPr>
            <p:cNvGrpSpPr/>
            <p:nvPr/>
          </p:nvGrpSpPr>
          <p:grpSpPr>
            <a:xfrm>
              <a:off x="1754188" y="3426253"/>
              <a:ext cx="1223963" cy="1535112"/>
              <a:chOff x="1754188" y="3724275"/>
              <a:chExt cx="1223963" cy="1535112"/>
            </a:xfrm>
          </p:grpSpPr>
          <p:sp>
            <p:nvSpPr>
              <p:cNvPr id="110" name="Freeform 19">
                <a:extLst>
                  <a:ext uri="{FF2B5EF4-FFF2-40B4-BE49-F238E27FC236}">
                    <a16:creationId xmlns:a16="http://schemas.microsoft.com/office/drawing/2014/main" id="{E73715CA-9C58-471B-B9C9-0E487EE7D8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4188" y="3724275"/>
                <a:ext cx="1220788" cy="695325"/>
              </a:xfrm>
              <a:custGeom>
                <a:avLst/>
                <a:gdLst>
                  <a:gd name="T0" fmla="*/ 389 w 769"/>
                  <a:gd name="T1" fmla="*/ 0 h 438"/>
                  <a:gd name="T2" fmla="*/ 769 w 769"/>
                  <a:gd name="T3" fmla="*/ 220 h 438"/>
                  <a:gd name="T4" fmla="*/ 381 w 769"/>
                  <a:gd name="T5" fmla="*/ 438 h 438"/>
                  <a:gd name="T6" fmla="*/ 0 w 769"/>
                  <a:gd name="T7" fmla="*/ 222 h 438"/>
                  <a:gd name="T8" fmla="*/ 389 w 769"/>
                  <a:gd name="T9" fmla="*/ 0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9" h="438">
                    <a:moveTo>
                      <a:pt x="389" y="0"/>
                    </a:moveTo>
                    <a:lnTo>
                      <a:pt x="769" y="220"/>
                    </a:lnTo>
                    <a:lnTo>
                      <a:pt x="381" y="438"/>
                    </a:lnTo>
                    <a:lnTo>
                      <a:pt x="0" y="222"/>
                    </a:lnTo>
                    <a:lnTo>
                      <a:pt x="389" y="0"/>
                    </a:lnTo>
                    <a:close/>
                  </a:path>
                </a:pathLst>
              </a:custGeom>
              <a:solidFill>
                <a:srgbClr val="E2E2E2"/>
              </a:solidFill>
              <a:ln w="0">
                <a:solidFill>
                  <a:srgbClr val="E2E2E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1" name="Freeform 20">
                <a:extLst>
                  <a:ext uri="{FF2B5EF4-FFF2-40B4-BE49-F238E27FC236}">
                    <a16:creationId xmlns:a16="http://schemas.microsoft.com/office/drawing/2014/main" id="{9D9F16CC-EF38-4875-A379-EBFD3A1FC5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9026" y="4073525"/>
                <a:ext cx="619125" cy="1185862"/>
              </a:xfrm>
              <a:custGeom>
                <a:avLst/>
                <a:gdLst>
                  <a:gd name="T0" fmla="*/ 388 w 390"/>
                  <a:gd name="T1" fmla="*/ 0 h 747"/>
                  <a:gd name="T2" fmla="*/ 390 w 390"/>
                  <a:gd name="T3" fmla="*/ 523 h 747"/>
                  <a:gd name="T4" fmla="*/ 0 w 390"/>
                  <a:gd name="T5" fmla="*/ 747 h 747"/>
                  <a:gd name="T6" fmla="*/ 0 w 390"/>
                  <a:gd name="T7" fmla="*/ 218 h 747"/>
                  <a:gd name="T8" fmla="*/ 388 w 390"/>
                  <a:gd name="T9" fmla="*/ 0 h 7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0" h="747">
                    <a:moveTo>
                      <a:pt x="388" y="0"/>
                    </a:moveTo>
                    <a:lnTo>
                      <a:pt x="390" y="523"/>
                    </a:lnTo>
                    <a:lnTo>
                      <a:pt x="0" y="747"/>
                    </a:lnTo>
                    <a:lnTo>
                      <a:pt x="0" y="218"/>
                    </a:lnTo>
                    <a:lnTo>
                      <a:pt x="388" y="0"/>
                    </a:lnTo>
                    <a:close/>
                  </a:path>
                </a:pathLst>
              </a:custGeom>
              <a:solidFill>
                <a:sysClr val="window" lastClr="FFFFFF">
                  <a:lumMod val="85000"/>
                </a:sys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2" name="Freeform 21">
                <a:extLst>
                  <a:ext uri="{FF2B5EF4-FFF2-40B4-BE49-F238E27FC236}">
                    <a16:creationId xmlns:a16="http://schemas.microsoft.com/office/drawing/2014/main" id="{9981175F-0022-4FA6-A256-6014896BAA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4188" y="4076700"/>
                <a:ext cx="604838" cy="1182687"/>
              </a:xfrm>
              <a:custGeom>
                <a:avLst/>
                <a:gdLst>
                  <a:gd name="T0" fmla="*/ 0 w 381"/>
                  <a:gd name="T1" fmla="*/ 0 h 745"/>
                  <a:gd name="T2" fmla="*/ 381 w 381"/>
                  <a:gd name="T3" fmla="*/ 216 h 745"/>
                  <a:gd name="T4" fmla="*/ 381 w 381"/>
                  <a:gd name="T5" fmla="*/ 745 h 745"/>
                  <a:gd name="T6" fmla="*/ 0 w 381"/>
                  <a:gd name="T7" fmla="*/ 525 h 745"/>
                  <a:gd name="T8" fmla="*/ 0 w 381"/>
                  <a:gd name="T9" fmla="*/ 0 h 7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1" h="745">
                    <a:moveTo>
                      <a:pt x="0" y="0"/>
                    </a:moveTo>
                    <a:lnTo>
                      <a:pt x="381" y="216"/>
                    </a:lnTo>
                    <a:lnTo>
                      <a:pt x="381" y="745"/>
                    </a:lnTo>
                    <a:lnTo>
                      <a:pt x="0" y="52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2E2E2">
                  <a:lumMod val="75000"/>
                </a:srgb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1AE37135-A411-4E1E-BCA0-98AACB96B777}"/>
                </a:ext>
              </a:extLst>
            </p:cNvPr>
            <p:cNvGrpSpPr/>
            <p:nvPr/>
          </p:nvGrpSpPr>
          <p:grpSpPr>
            <a:xfrm>
              <a:off x="2203191" y="3610621"/>
              <a:ext cx="322782" cy="322780"/>
              <a:chOff x="7103221" y="4843294"/>
              <a:chExt cx="507008" cy="507008"/>
            </a:xfrm>
            <a:solidFill>
              <a:sysClr val="windowText" lastClr="000000">
                <a:lumMod val="75000"/>
                <a:lumOff val="25000"/>
              </a:sysClr>
            </a:solidFill>
            <a:effectLst/>
            <a:scene3d>
              <a:camera prst="orthographicFront"/>
              <a:lightRig rig="threePt" dir="t"/>
            </a:scene3d>
          </p:grpSpPr>
          <p:sp>
            <p:nvSpPr>
              <p:cNvPr id="107" name="Freeform 7">
                <a:extLst>
                  <a:ext uri="{FF2B5EF4-FFF2-40B4-BE49-F238E27FC236}">
                    <a16:creationId xmlns:a16="http://schemas.microsoft.com/office/drawing/2014/main" id="{293540BA-FA4E-4FC7-8D4D-79F8ED7F3F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03221" y="5304708"/>
                <a:ext cx="507008" cy="45594"/>
              </a:xfrm>
              <a:custGeom>
                <a:avLst/>
                <a:gdLst>
                  <a:gd name="T0" fmla="*/ 25 w 556"/>
                  <a:gd name="T1" fmla="*/ 0 h 50"/>
                  <a:gd name="T2" fmla="*/ 530 w 556"/>
                  <a:gd name="T3" fmla="*/ 0 h 50"/>
                  <a:gd name="T4" fmla="*/ 543 w 556"/>
                  <a:gd name="T5" fmla="*/ 3 h 50"/>
                  <a:gd name="T6" fmla="*/ 552 w 556"/>
                  <a:gd name="T7" fmla="*/ 12 h 50"/>
                  <a:gd name="T8" fmla="*/ 556 w 556"/>
                  <a:gd name="T9" fmla="*/ 25 h 50"/>
                  <a:gd name="T10" fmla="*/ 552 w 556"/>
                  <a:gd name="T11" fmla="*/ 38 h 50"/>
                  <a:gd name="T12" fmla="*/ 543 w 556"/>
                  <a:gd name="T13" fmla="*/ 47 h 50"/>
                  <a:gd name="T14" fmla="*/ 530 w 556"/>
                  <a:gd name="T15" fmla="*/ 50 h 50"/>
                  <a:gd name="T16" fmla="*/ 25 w 556"/>
                  <a:gd name="T17" fmla="*/ 50 h 50"/>
                  <a:gd name="T18" fmla="*/ 12 w 556"/>
                  <a:gd name="T19" fmla="*/ 47 h 50"/>
                  <a:gd name="T20" fmla="*/ 3 w 556"/>
                  <a:gd name="T21" fmla="*/ 38 h 50"/>
                  <a:gd name="T22" fmla="*/ 0 w 556"/>
                  <a:gd name="T23" fmla="*/ 25 h 50"/>
                  <a:gd name="T24" fmla="*/ 3 w 556"/>
                  <a:gd name="T25" fmla="*/ 12 h 50"/>
                  <a:gd name="T26" fmla="*/ 12 w 556"/>
                  <a:gd name="T27" fmla="*/ 3 h 50"/>
                  <a:gd name="T28" fmla="*/ 25 w 556"/>
                  <a:gd name="T29" fmla="*/ 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56" h="50">
                    <a:moveTo>
                      <a:pt x="25" y="0"/>
                    </a:moveTo>
                    <a:lnTo>
                      <a:pt x="530" y="0"/>
                    </a:lnTo>
                    <a:lnTo>
                      <a:pt x="543" y="3"/>
                    </a:lnTo>
                    <a:lnTo>
                      <a:pt x="552" y="12"/>
                    </a:lnTo>
                    <a:lnTo>
                      <a:pt x="556" y="25"/>
                    </a:lnTo>
                    <a:lnTo>
                      <a:pt x="552" y="38"/>
                    </a:lnTo>
                    <a:lnTo>
                      <a:pt x="543" y="47"/>
                    </a:lnTo>
                    <a:lnTo>
                      <a:pt x="530" y="50"/>
                    </a:lnTo>
                    <a:lnTo>
                      <a:pt x="25" y="50"/>
                    </a:lnTo>
                    <a:lnTo>
                      <a:pt x="12" y="47"/>
                    </a:lnTo>
                    <a:lnTo>
                      <a:pt x="3" y="38"/>
                    </a:lnTo>
                    <a:lnTo>
                      <a:pt x="0" y="25"/>
                    </a:lnTo>
                    <a:lnTo>
                      <a:pt x="3" y="12"/>
                    </a:lnTo>
                    <a:lnTo>
                      <a:pt x="12" y="3"/>
                    </a:lnTo>
                    <a:lnTo>
                      <a:pt x="2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  <a:sp3d>
                <a:bevelT w="0" h="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8" name="Freeform 8">
                <a:extLst>
                  <a:ext uri="{FF2B5EF4-FFF2-40B4-BE49-F238E27FC236}">
                    <a16:creationId xmlns:a16="http://schemas.microsoft.com/office/drawing/2014/main" id="{311FA760-0464-41EA-9CDE-30FA0F01A67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131490" y="5014728"/>
                <a:ext cx="449560" cy="275389"/>
              </a:xfrm>
              <a:custGeom>
                <a:avLst/>
                <a:gdLst>
                  <a:gd name="T0" fmla="*/ 335 w 493"/>
                  <a:gd name="T1" fmla="*/ 25 h 302"/>
                  <a:gd name="T2" fmla="*/ 335 w 493"/>
                  <a:gd name="T3" fmla="*/ 252 h 302"/>
                  <a:gd name="T4" fmla="*/ 411 w 493"/>
                  <a:gd name="T5" fmla="*/ 252 h 302"/>
                  <a:gd name="T6" fmla="*/ 411 w 493"/>
                  <a:gd name="T7" fmla="*/ 25 h 302"/>
                  <a:gd name="T8" fmla="*/ 335 w 493"/>
                  <a:gd name="T9" fmla="*/ 25 h 302"/>
                  <a:gd name="T10" fmla="*/ 208 w 493"/>
                  <a:gd name="T11" fmla="*/ 25 h 302"/>
                  <a:gd name="T12" fmla="*/ 208 w 493"/>
                  <a:gd name="T13" fmla="*/ 252 h 302"/>
                  <a:gd name="T14" fmla="*/ 285 w 493"/>
                  <a:gd name="T15" fmla="*/ 252 h 302"/>
                  <a:gd name="T16" fmla="*/ 285 w 493"/>
                  <a:gd name="T17" fmla="*/ 25 h 302"/>
                  <a:gd name="T18" fmla="*/ 208 w 493"/>
                  <a:gd name="T19" fmla="*/ 25 h 302"/>
                  <a:gd name="T20" fmla="*/ 82 w 493"/>
                  <a:gd name="T21" fmla="*/ 25 h 302"/>
                  <a:gd name="T22" fmla="*/ 82 w 493"/>
                  <a:gd name="T23" fmla="*/ 252 h 302"/>
                  <a:gd name="T24" fmla="*/ 159 w 493"/>
                  <a:gd name="T25" fmla="*/ 252 h 302"/>
                  <a:gd name="T26" fmla="*/ 159 w 493"/>
                  <a:gd name="T27" fmla="*/ 25 h 302"/>
                  <a:gd name="T28" fmla="*/ 82 w 493"/>
                  <a:gd name="T29" fmla="*/ 25 h 302"/>
                  <a:gd name="T30" fmla="*/ 25 w 493"/>
                  <a:gd name="T31" fmla="*/ 0 h 302"/>
                  <a:gd name="T32" fmla="*/ 468 w 493"/>
                  <a:gd name="T33" fmla="*/ 0 h 302"/>
                  <a:gd name="T34" fmla="*/ 473 w 493"/>
                  <a:gd name="T35" fmla="*/ 0 h 302"/>
                  <a:gd name="T36" fmla="*/ 477 w 493"/>
                  <a:gd name="T37" fmla="*/ 3 h 302"/>
                  <a:gd name="T38" fmla="*/ 480 w 493"/>
                  <a:gd name="T39" fmla="*/ 7 h 302"/>
                  <a:gd name="T40" fmla="*/ 480 w 493"/>
                  <a:gd name="T41" fmla="*/ 12 h 302"/>
                  <a:gd name="T42" fmla="*/ 480 w 493"/>
                  <a:gd name="T43" fmla="*/ 18 h 302"/>
                  <a:gd name="T44" fmla="*/ 477 w 493"/>
                  <a:gd name="T45" fmla="*/ 20 h 302"/>
                  <a:gd name="T46" fmla="*/ 473 w 493"/>
                  <a:gd name="T47" fmla="*/ 23 h 302"/>
                  <a:gd name="T48" fmla="*/ 468 w 493"/>
                  <a:gd name="T49" fmla="*/ 25 h 302"/>
                  <a:gd name="T50" fmla="*/ 461 w 493"/>
                  <a:gd name="T51" fmla="*/ 25 h 302"/>
                  <a:gd name="T52" fmla="*/ 461 w 493"/>
                  <a:gd name="T53" fmla="*/ 252 h 302"/>
                  <a:gd name="T54" fmla="*/ 468 w 493"/>
                  <a:gd name="T55" fmla="*/ 252 h 302"/>
                  <a:gd name="T56" fmla="*/ 480 w 493"/>
                  <a:gd name="T57" fmla="*/ 255 h 302"/>
                  <a:gd name="T58" fmla="*/ 490 w 493"/>
                  <a:gd name="T59" fmla="*/ 264 h 302"/>
                  <a:gd name="T60" fmla="*/ 493 w 493"/>
                  <a:gd name="T61" fmla="*/ 277 h 302"/>
                  <a:gd name="T62" fmla="*/ 490 w 493"/>
                  <a:gd name="T63" fmla="*/ 290 h 302"/>
                  <a:gd name="T64" fmla="*/ 480 w 493"/>
                  <a:gd name="T65" fmla="*/ 299 h 302"/>
                  <a:gd name="T66" fmla="*/ 468 w 493"/>
                  <a:gd name="T67" fmla="*/ 302 h 302"/>
                  <a:gd name="T68" fmla="*/ 25 w 493"/>
                  <a:gd name="T69" fmla="*/ 302 h 302"/>
                  <a:gd name="T70" fmla="*/ 13 w 493"/>
                  <a:gd name="T71" fmla="*/ 299 h 302"/>
                  <a:gd name="T72" fmla="*/ 4 w 493"/>
                  <a:gd name="T73" fmla="*/ 290 h 302"/>
                  <a:gd name="T74" fmla="*/ 0 w 493"/>
                  <a:gd name="T75" fmla="*/ 277 h 302"/>
                  <a:gd name="T76" fmla="*/ 4 w 493"/>
                  <a:gd name="T77" fmla="*/ 264 h 302"/>
                  <a:gd name="T78" fmla="*/ 13 w 493"/>
                  <a:gd name="T79" fmla="*/ 255 h 302"/>
                  <a:gd name="T80" fmla="*/ 25 w 493"/>
                  <a:gd name="T81" fmla="*/ 252 h 302"/>
                  <a:gd name="T82" fmla="*/ 32 w 493"/>
                  <a:gd name="T83" fmla="*/ 252 h 302"/>
                  <a:gd name="T84" fmla="*/ 32 w 493"/>
                  <a:gd name="T85" fmla="*/ 25 h 302"/>
                  <a:gd name="T86" fmla="*/ 25 w 493"/>
                  <a:gd name="T87" fmla="*/ 25 h 302"/>
                  <a:gd name="T88" fmla="*/ 21 w 493"/>
                  <a:gd name="T89" fmla="*/ 23 h 302"/>
                  <a:gd name="T90" fmla="*/ 16 w 493"/>
                  <a:gd name="T91" fmla="*/ 20 h 302"/>
                  <a:gd name="T92" fmla="*/ 15 w 493"/>
                  <a:gd name="T93" fmla="*/ 18 h 302"/>
                  <a:gd name="T94" fmla="*/ 13 w 493"/>
                  <a:gd name="T95" fmla="*/ 12 h 302"/>
                  <a:gd name="T96" fmla="*/ 15 w 493"/>
                  <a:gd name="T97" fmla="*/ 7 h 302"/>
                  <a:gd name="T98" fmla="*/ 16 w 493"/>
                  <a:gd name="T99" fmla="*/ 3 h 302"/>
                  <a:gd name="T100" fmla="*/ 21 w 493"/>
                  <a:gd name="T101" fmla="*/ 0 h 302"/>
                  <a:gd name="T102" fmla="*/ 25 w 493"/>
                  <a:gd name="T103" fmla="*/ 0 h 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493" h="302">
                    <a:moveTo>
                      <a:pt x="335" y="25"/>
                    </a:moveTo>
                    <a:lnTo>
                      <a:pt x="335" y="252"/>
                    </a:lnTo>
                    <a:lnTo>
                      <a:pt x="411" y="252"/>
                    </a:lnTo>
                    <a:lnTo>
                      <a:pt x="411" y="25"/>
                    </a:lnTo>
                    <a:lnTo>
                      <a:pt x="335" y="25"/>
                    </a:lnTo>
                    <a:close/>
                    <a:moveTo>
                      <a:pt x="208" y="25"/>
                    </a:moveTo>
                    <a:lnTo>
                      <a:pt x="208" y="252"/>
                    </a:lnTo>
                    <a:lnTo>
                      <a:pt x="285" y="252"/>
                    </a:lnTo>
                    <a:lnTo>
                      <a:pt x="285" y="25"/>
                    </a:lnTo>
                    <a:lnTo>
                      <a:pt x="208" y="25"/>
                    </a:lnTo>
                    <a:close/>
                    <a:moveTo>
                      <a:pt x="82" y="25"/>
                    </a:moveTo>
                    <a:lnTo>
                      <a:pt x="82" y="252"/>
                    </a:lnTo>
                    <a:lnTo>
                      <a:pt x="159" y="252"/>
                    </a:lnTo>
                    <a:lnTo>
                      <a:pt x="159" y="25"/>
                    </a:lnTo>
                    <a:lnTo>
                      <a:pt x="82" y="25"/>
                    </a:lnTo>
                    <a:close/>
                    <a:moveTo>
                      <a:pt x="25" y="0"/>
                    </a:moveTo>
                    <a:lnTo>
                      <a:pt x="468" y="0"/>
                    </a:lnTo>
                    <a:lnTo>
                      <a:pt x="473" y="0"/>
                    </a:lnTo>
                    <a:lnTo>
                      <a:pt x="477" y="3"/>
                    </a:lnTo>
                    <a:lnTo>
                      <a:pt x="480" y="7"/>
                    </a:lnTo>
                    <a:lnTo>
                      <a:pt x="480" y="12"/>
                    </a:lnTo>
                    <a:lnTo>
                      <a:pt x="480" y="18"/>
                    </a:lnTo>
                    <a:lnTo>
                      <a:pt x="477" y="20"/>
                    </a:lnTo>
                    <a:lnTo>
                      <a:pt x="473" y="23"/>
                    </a:lnTo>
                    <a:lnTo>
                      <a:pt x="468" y="25"/>
                    </a:lnTo>
                    <a:lnTo>
                      <a:pt x="461" y="25"/>
                    </a:lnTo>
                    <a:lnTo>
                      <a:pt x="461" y="252"/>
                    </a:lnTo>
                    <a:lnTo>
                      <a:pt x="468" y="252"/>
                    </a:lnTo>
                    <a:lnTo>
                      <a:pt x="480" y="255"/>
                    </a:lnTo>
                    <a:lnTo>
                      <a:pt x="490" y="264"/>
                    </a:lnTo>
                    <a:lnTo>
                      <a:pt x="493" y="277"/>
                    </a:lnTo>
                    <a:lnTo>
                      <a:pt x="490" y="290"/>
                    </a:lnTo>
                    <a:lnTo>
                      <a:pt x="480" y="299"/>
                    </a:lnTo>
                    <a:lnTo>
                      <a:pt x="468" y="302"/>
                    </a:lnTo>
                    <a:lnTo>
                      <a:pt x="25" y="302"/>
                    </a:lnTo>
                    <a:lnTo>
                      <a:pt x="13" y="299"/>
                    </a:lnTo>
                    <a:lnTo>
                      <a:pt x="4" y="290"/>
                    </a:lnTo>
                    <a:lnTo>
                      <a:pt x="0" y="277"/>
                    </a:lnTo>
                    <a:lnTo>
                      <a:pt x="4" y="264"/>
                    </a:lnTo>
                    <a:lnTo>
                      <a:pt x="13" y="255"/>
                    </a:lnTo>
                    <a:lnTo>
                      <a:pt x="25" y="252"/>
                    </a:lnTo>
                    <a:lnTo>
                      <a:pt x="32" y="252"/>
                    </a:lnTo>
                    <a:lnTo>
                      <a:pt x="32" y="25"/>
                    </a:lnTo>
                    <a:lnTo>
                      <a:pt x="25" y="25"/>
                    </a:lnTo>
                    <a:lnTo>
                      <a:pt x="21" y="23"/>
                    </a:lnTo>
                    <a:lnTo>
                      <a:pt x="16" y="20"/>
                    </a:lnTo>
                    <a:lnTo>
                      <a:pt x="15" y="18"/>
                    </a:lnTo>
                    <a:lnTo>
                      <a:pt x="13" y="12"/>
                    </a:lnTo>
                    <a:lnTo>
                      <a:pt x="15" y="7"/>
                    </a:lnTo>
                    <a:lnTo>
                      <a:pt x="16" y="3"/>
                    </a:lnTo>
                    <a:lnTo>
                      <a:pt x="21" y="0"/>
                    </a:lnTo>
                    <a:lnTo>
                      <a:pt x="2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  <a:sp3d>
                <a:bevelT w="0" h="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9" name="Freeform 9">
                <a:extLst>
                  <a:ext uri="{FF2B5EF4-FFF2-40B4-BE49-F238E27FC236}">
                    <a16:creationId xmlns:a16="http://schemas.microsoft.com/office/drawing/2014/main" id="{FBDC0C28-D487-4184-8A53-EB7B295139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03221" y="4843294"/>
                <a:ext cx="507008" cy="149549"/>
              </a:xfrm>
              <a:custGeom>
                <a:avLst/>
                <a:gdLst>
                  <a:gd name="T0" fmla="*/ 282 w 556"/>
                  <a:gd name="T1" fmla="*/ 0 h 164"/>
                  <a:gd name="T2" fmla="*/ 288 w 556"/>
                  <a:gd name="T3" fmla="*/ 3 h 164"/>
                  <a:gd name="T4" fmla="*/ 539 w 556"/>
                  <a:gd name="T5" fmla="*/ 116 h 164"/>
                  <a:gd name="T6" fmla="*/ 548 w 556"/>
                  <a:gd name="T7" fmla="*/ 121 h 164"/>
                  <a:gd name="T8" fmla="*/ 553 w 556"/>
                  <a:gd name="T9" fmla="*/ 129 h 164"/>
                  <a:gd name="T10" fmla="*/ 556 w 556"/>
                  <a:gd name="T11" fmla="*/ 140 h 164"/>
                  <a:gd name="T12" fmla="*/ 552 w 556"/>
                  <a:gd name="T13" fmla="*/ 153 h 164"/>
                  <a:gd name="T14" fmla="*/ 543 w 556"/>
                  <a:gd name="T15" fmla="*/ 162 h 164"/>
                  <a:gd name="T16" fmla="*/ 530 w 556"/>
                  <a:gd name="T17" fmla="*/ 164 h 164"/>
                  <a:gd name="T18" fmla="*/ 25 w 556"/>
                  <a:gd name="T19" fmla="*/ 164 h 164"/>
                  <a:gd name="T20" fmla="*/ 13 w 556"/>
                  <a:gd name="T21" fmla="*/ 162 h 164"/>
                  <a:gd name="T22" fmla="*/ 5 w 556"/>
                  <a:gd name="T23" fmla="*/ 156 h 164"/>
                  <a:gd name="T24" fmla="*/ 0 w 556"/>
                  <a:gd name="T25" fmla="*/ 145 h 164"/>
                  <a:gd name="T26" fmla="*/ 0 w 556"/>
                  <a:gd name="T27" fmla="*/ 134 h 164"/>
                  <a:gd name="T28" fmla="*/ 6 w 556"/>
                  <a:gd name="T29" fmla="*/ 123 h 164"/>
                  <a:gd name="T30" fmla="*/ 15 w 556"/>
                  <a:gd name="T31" fmla="*/ 116 h 164"/>
                  <a:gd name="T32" fmla="*/ 267 w 556"/>
                  <a:gd name="T33" fmla="*/ 3 h 164"/>
                  <a:gd name="T34" fmla="*/ 275 w 556"/>
                  <a:gd name="T35" fmla="*/ 0 h 164"/>
                  <a:gd name="T36" fmla="*/ 282 w 556"/>
                  <a:gd name="T37" fmla="*/ 0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56" h="164">
                    <a:moveTo>
                      <a:pt x="282" y="0"/>
                    </a:moveTo>
                    <a:lnTo>
                      <a:pt x="288" y="3"/>
                    </a:lnTo>
                    <a:lnTo>
                      <a:pt x="539" y="116"/>
                    </a:lnTo>
                    <a:lnTo>
                      <a:pt x="548" y="121"/>
                    </a:lnTo>
                    <a:lnTo>
                      <a:pt x="553" y="129"/>
                    </a:lnTo>
                    <a:lnTo>
                      <a:pt x="556" y="140"/>
                    </a:lnTo>
                    <a:lnTo>
                      <a:pt x="552" y="153"/>
                    </a:lnTo>
                    <a:lnTo>
                      <a:pt x="543" y="162"/>
                    </a:lnTo>
                    <a:lnTo>
                      <a:pt x="530" y="164"/>
                    </a:lnTo>
                    <a:lnTo>
                      <a:pt x="25" y="164"/>
                    </a:lnTo>
                    <a:lnTo>
                      <a:pt x="13" y="162"/>
                    </a:lnTo>
                    <a:lnTo>
                      <a:pt x="5" y="156"/>
                    </a:lnTo>
                    <a:lnTo>
                      <a:pt x="0" y="145"/>
                    </a:lnTo>
                    <a:lnTo>
                      <a:pt x="0" y="134"/>
                    </a:lnTo>
                    <a:lnTo>
                      <a:pt x="6" y="123"/>
                    </a:lnTo>
                    <a:lnTo>
                      <a:pt x="15" y="116"/>
                    </a:lnTo>
                    <a:lnTo>
                      <a:pt x="267" y="3"/>
                    </a:lnTo>
                    <a:lnTo>
                      <a:pt x="275" y="0"/>
                    </a:lnTo>
                    <a:lnTo>
                      <a:pt x="28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  <a:sp3d>
                <a:bevelT w="0" h="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FDE0F07F-FFEF-4C0F-9328-02DEBE65853B}"/>
                </a:ext>
              </a:extLst>
            </p:cNvPr>
            <p:cNvGrpSpPr/>
            <p:nvPr/>
          </p:nvGrpSpPr>
          <p:grpSpPr>
            <a:xfrm>
              <a:off x="7056438" y="2768948"/>
              <a:ext cx="358776" cy="345424"/>
              <a:chOff x="4497105" y="3508745"/>
              <a:chExt cx="563546" cy="542574"/>
            </a:xfrm>
            <a:solidFill>
              <a:sysClr val="window" lastClr="FFFFFF"/>
            </a:solidFill>
            <a:effectLst/>
            <a:scene3d>
              <a:camera prst="orthographicFront"/>
              <a:lightRig rig="threePt" dir="t"/>
            </a:scene3d>
          </p:grpSpPr>
          <p:sp>
            <p:nvSpPr>
              <p:cNvPr id="101" name="Freeform 15">
                <a:extLst>
                  <a:ext uri="{FF2B5EF4-FFF2-40B4-BE49-F238E27FC236}">
                    <a16:creationId xmlns:a16="http://schemas.microsoft.com/office/drawing/2014/main" id="{3512C842-604E-4BDE-83C4-45EC43D832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85866" y="3997517"/>
                <a:ext cx="185113" cy="53802"/>
              </a:xfrm>
              <a:custGeom>
                <a:avLst/>
                <a:gdLst>
                  <a:gd name="T0" fmla="*/ 172 w 203"/>
                  <a:gd name="T1" fmla="*/ 0 h 59"/>
                  <a:gd name="T2" fmla="*/ 185 w 203"/>
                  <a:gd name="T3" fmla="*/ 21 h 59"/>
                  <a:gd name="T4" fmla="*/ 203 w 203"/>
                  <a:gd name="T5" fmla="*/ 38 h 59"/>
                  <a:gd name="T6" fmla="*/ 172 w 203"/>
                  <a:gd name="T7" fmla="*/ 50 h 59"/>
                  <a:gd name="T8" fmla="*/ 137 w 203"/>
                  <a:gd name="T9" fmla="*/ 56 h 59"/>
                  <a:gd name="T10" fmla="*/ 101 w 203"/>
                  <a:gd name="T11" fmla="*/ 59 h 59"/>
                  <a:gd name="T12" fmla="*/ 66 w 203"/>
                  <a:gd name="T13" fmla="*/ 56 h 59"/>
                  <a:gd name="T14" fmla="*/ 32 w 203"/>
                  <a:gd name="T15" fmla="*/ 50 h 59"/>
                  <a:gd name="T16" fmla="*/ 0 w 203"/>
                  <a:gd name="T17" fmla="*/ 38 h 59"/>
                  <a:gd name="T18" fmla="*/ 18 w 203"/>
                  <a:gd name="T19" fmla="*/ 21 h 59"/>
                  <a:gd name="T20" fmla="*/ 32 w 203"/>
                  <a:gd name="T21" fmla="*/ 0 h 59"/>
                  <a:gd name="T22" fmla="*/ 66 w 203"/>
                  <a:gd name="T23" fmla="*/ 9 h 59"/>
                  <a:gd name="T24" fmla="*/ 101 w 203"/>
                  <a:gd name="T25" fmla="*/ 12 h 59"/>
                  <a:gd name="T26" fmla="*/ 138 w 203"/>
                  <a:gd name="T27" fmla="*/ 9 h 59"/>
                  <a:gd name="T28" fmla="*/ 172 w 203"/>
                  <a:gd name="T29" fmla="*/ 0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03" h="59">
                    <a:moveTo>
                      <a:pt x="172" y="0"/>
                    </a:moveTo>
                    <a:lnTo>
                      <a:pt x="185" y="21"/>
                    </a:lnTo>
                    <a:lnTo>
                      <a:pt x="203" y="38"/>
                    </a:lnTo>
                    <a:lnTo>
                      <a:pt x="172" y="50"/>
                    </a:lnTo>
                    <a:lnTo>
                      <a:pt x="137" y="56"/>
                    </a:lnTo>
                    <a:lnTo>
                      <a:pt x="101" y="59"/>
                    </a:lnTo>
                    <a:lnTo>
                      <a:pt x="66" y="56"/>
                    </a:lnTo>
                    <a:lnTo>
                      <a:pt x="32" y="50"/>
                    </a:lnTo>
                    <a:lnTo>
                      <a:pt x="0" y="38"/>
                    </a:lnTo>
                    <a:lnTo>
                      <a:pt x="18" y="21"/>
                    </a:lnTo>
                    <a:lnTo>
                      <a:pt x="32" y="0"/>
                    </a:lnTo>
                    <a:lnTo>
                      <a:pt x="66" y="9"/>
                    </a:lnTo>
                    <a:lnTo>
                      <a:pt x="101" y="12"/>
                    </a:lnTo>
                    <a:lnTo>
                      <a:pt x="138" y="9"/>
                    </a:lnTo>
                    <a:lnTo>
                      <a:pt x="17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  <a:sp3d>
                <a:bevelT w="0" h="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2" name="Freeform 16">
                <a:extLst>
                  <a:ext uri="{FF2B5EF4-FFF2-40B4-BE49-F238E27FC236}">
                    <a16:creationId xmlns:a16="http://schemas.microsoft.com/office/drawing/2014/main" id="{53CC3755-69FB-4CB8-92FF-EDA023045B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47259" y="3631850"/>
                <a:ext cx="107603" cy="159581"/>
              </a:xfrm>
              <a:custGeom>
                <a:avLst/>
                <a:gdLst>
                  <a:gd name="T0" fmla="*/ 101 w 118"/>
                  <a:gd name="T1" fmla="*/ 0 h 175"/>
                  <a:gd name="T2" fmla="*/ 108 w 118"/>
                  <a:gd name="T3" fmla="*/ 25 h 175"/>
                  <a:gd name="T4" fmla="*/ 118 w 118"/>
                  <a:gd name="T5" fmla="*/ 47 h 175"/>
                  <a:gd name="T6" fmla="*/ 93 w 118"/>
                  <a:gd name="T7" fmla="*/ 71 h 175"/>
                  <a:gd name="T8" fmla="*/ 73 w 118"/>
                  <a:gd name="T9" fmla="*/ 99 h 175"/>
                  <a:gd name="T10" fmla="*/ 58 w 118"/>
                  <a:gd name="T11" fmla="*/ 132 h 175"/>
                  <a:gd name="T12" fmla="*/ 48 w 118"/>
                  <a:gd name="T13" fmla="*/ 167 h 175"/>
                  <a:gd name="T14" fmla="*/ 25 w 118"/>
                  <a:gd name="T15" fmla="*/ 168 h 175"/>
                  <a:gd name="T16" fmla="*/ 0 w 118"/>
                  <a:gd name="T17" fmla="*/ 175 h 175"/>
                  <a:gd name="T18" fmla="*/ 8 w 118"/>
                  <a:gd name="T19" fmla="*/ 133 h 175"/>
                  <a:gd name="T20" fmla="*/ 23 w 118"/>
                  <a:gd name="T21" fmla="*/ 95 h 175"/>
                  <a:gd name="T22" fmla="*/ 45 w 118"/>
                  <a:gd name="T23" fmla="*/ 58 h 175"/>
                  <a:gd name="T24" fmla="*/ 70 w 118"/>
                  <a:gd name="T25" fmla="*/ 27 h 175"/>
                  <a:gd name="T26" fmla="*/ 101 w 118"/>
                  <a:gd name="T27" fmla="*/ 0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18" h="175">
                    <a:moveTo>
                      <a:pt x="101" y="0"/>
                    </a:moveTo>
                    <a:lnTo>
                      <a:pt x="108" y="25"/>
                    </a:lnTo>
                    <a:lnTo>
                      <a:pt x="118" y="47"/>
                    </a:lnTo>
                    <a:lnTo>
                      <a:pt x="93" y="71"/>
                    </a:lnTo>
                    <a:lnTo>
                      <a:pt x="73" y="99"/>
                    </a:lnTo>
                    <a:lnTo>
                      <a:pt x="58" y="132"/>
                    </a:lnTo>
                    <a:lnTo>
                      <a:pt x="48" y="167"/>
                    </a:lnTo>
                    <a:lnTo>
                      <a:pt x="25" y="168"/>
                    </a:lnTo>
                    <a:lnTo>
                      <a:pt x="0" y="175"/>
                    </a:lnTo>
                    <a:lnTo>
                      <a:pt x="8" y="133"/>
                    </a:lnTo>
                    <a:lnTo>
                      <a:pt x="23" y="95"/>
                    </a:lnTo>
                    <a:lnTo>
                      <a:pt x="45" y="58"/>
                    </a:lnTo>
                    <a:lnTo>
                      <a:pt x="70" y="27"/>
                    </a:lnTo>
                    <a:lnTo>
                      <a:pt x="10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  <a:sp3d>
                <a:bevelT w="0" h="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3" name="Freeform 17">
                <a:extLst>
                  <a:ext uri="{FF2B5EF4-FFF2-40B4-BE49-F238E27FC236}">
                    <a16:creationId xmlns:a16="http://schemas.microsoft.com/office/drawing/2014/main" id="{68F82E01-9C0D-4E11-AD40-06046BCED1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02895" y="3631850"/>
                <a:ext cx="106691" cy="159581"/>
              </a:xfrm>
              <a:custGeom>
                <a:avLst/>
                <a:gdLst>
                  <a:gd name="T0" fmla="*/ 16 w 117"/>
                  <a:gd name="T1" fmla="*/ 0 h 175"/>
                  <a:gd name="T2" fmla="*/ 47 w 117"/>
                  <a:gd name="T3" fmla="*/ 27 h 175"/>
                  <a:gd name="T4" fmla="*/ 73 w 117"/>
                  <a:gd name="T5" fmla="*/ 58 h 175"/>
                  <a:gd name="T6" fmla="*/ 94 w 117"/>
                  <a:gd name="T7" fmla="*/ 95 h 175"/>
                  <a:gd name="T8" fmla="*/ 110 w 117"/>
                  <a:gd name="T9" fmla="*/ 133 h 175"/>
                  <a:gd name="T10" fmla="*/ 117 w 117"/>
                  <a:gd name="T11" fmla="*/ 175 h 175"/>
                  <a:gd name="T12" fmla="*/ 94 w 117"/>
                  <a:gd name="T13" fmla="*/ 168 h 175"/>
                  <a:gd name="T14" fmla="*/ 69 w 117"/>
                  <a:gd name="T15" fmla="*/ 167 h 175"/>
                  <a:gd name="T16" fmla="*/ 60 w 117"/>
                  <a:gd name="T17" fmla="*/ 132 h 175"/>
                  <a:gd name="T18" fmla="*/ 44 w 117"/>
                  <a:gd name="T19" fmla="*/ 99 h 175"/>
                  <a:gd name="T20" fmla="*/ 25 w 117"/>
                  <a:gd name="T21" fmla="*/ 71 h 175"/>
                  <a:gd name="T22" fmla="*/ 0 w 117"/>
                  <a:gd name="T23" fmla="*/ 47 h 175"/>
                  <a:gd name="T24" fmla="*/ 10 w 117"/>
                  <a:gd name="T25" fmla="*/ 25 h 175"/>
                  <a:gd name="T26" fmla="*/ 16 w 117"/>
                  <a:gd name="T27" fmla="*/ 0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17" h="175">
                    <a:moveTo>
                      <a:pt x="16" y="0"/>
                    </a:moveTo>
                    <a:lnTo>
                      <a:pt x="47" y="27"/>
                    </a:lnTo>
                    <a:lnTo>
                      <a:pt x="73" y="58"/>
                    </a:lnTo>
                    <a:lnTo>
                      <a:pt x="94" y="95"/>
                    </a:lnTo>
                    <a:lnTo>
                      <a:pt x="110" y="133"/>
                    </a:lnTo>
                    <a:lnTo>
                      <a:pt x="117" y="175"/>
                    </a:lnTo>
                    <a:lnTo>
                      <a:pt x="94" y="168"/>
                    </a:lnTo>
                    <a:lnTo>
                      <a:pt x="69" y="167"/>
                    </a:lnTo>
                    <a:lnTo>
                      <a:pt x="60" y="132"/>
                    </a:lnTo>
                    <a:lnTo>
                      <a:pt x="44" y="99"/>
                    </a:lnTo>
                    <a:lnTo>
                      <a:pt x="25" y="71"/>
                    </a:lnTo>
                    <a:lnTo>
                      <a:pt x="0" y="47"/>
                    </a:lnTo>
                    <a:lnTo>
                      <a:pt x="10" y="25"/>
                    </a:lnTo>
                    <a:lnTo>
                      <a:pt x="1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  <a:sp3d>
                <a:bevelT w="0" h="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4" name="Freeform 18">
                <a:extLst>
                  <a:ext uri="{FF2B5EF4-FFF2-40B4-BE49-F238E27FC236}">
                    <a16:creationId xmlns:a16="http://schemas.microsoft.com/office/drawing/2014/main" id="{9985EA0A-1A8B-425F-8A03-564634B18F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9482" y="3508745"/>
                <a:ext cx="197880" cy="197880"/>
              </a:xfrm>
              <a:custGeom>
                <a:avLst/>
                <a:gdLst>
                  <a:gd name="T0" fmla="*/ 108 w 217"/>
                  <a:gd name="T1" fmla="*/ 0 h 217"/>
                  <a:gd name="T2" fmla="*/ 138 w 217"/>
                  <a:gd name="T3" fmla="*/ 4 h 217"/>
                  <a:gd name="T4" fmla="*/ 164 w 217"/>
                  <a:gd name="T5" fmla="*/ 14 h 217"/>
                  <a:gd name="T6" fmla="*/ 186 w 217"/>
                  <a:gd name="T7" fmla="*/ 32 h 217"/>
                  <a:gd name="T8" fmla="*/ 202 w 217"/>
                  <a:gd name="T9" fmla="*/ 53 h 217"/>
                  <a:gd name="T10" fmla="*/ 214 w 217"/>
                  <a:gd name="T11" fmla="*/ 79 h 217"/>
                  <a:gd name="T12" fmla="*/ 217 w 217"/>
                  <a:gd name="T13" fmla="*/ 108 h 217"/>
                  <a:gd name="T14" fmla="*/ 214 w 217"/>
                  <a:gd name="T15" fmla="*/ 136 h 217"/>
                  <a:gd name="T16" fmla="*/ 202 w 217"/>
                  <a:gd name="T17" fmla="*/ 162 h 217"/>
                  <a:gd name="T18" fmla="*/ 186 w 217"/>
                  <a:gd name="T19" fmla="*/ 184 h 217"/>
                  <a:gd name="T20" fmla="*/ 164 w 217"/>
                  <a:gd name="T21" fmla="*/ 202 h 217"/>
                  <a:gd name="T22" fmla="*/ 138 w 217"/>
                  <a:gd name="T23" fmla="*/ 212 h 217"/>
                  <a:gd name="T24" fmla="*/ 108 w 217"/>
                  <a:gd name="T25" fmla="*/ 217 h 217"/>
                  <a:gd name="T26" fmla="*/ 81 w 217"/>
                  <a:gd name="T27" fmla="*/ 212 h 217"/>
                  <a:gd name="T28" fmla="*/ 54 w 217"/>
                  <a:gd name="T29" fmla="*/ 202 h 217"/>
                  <a:gd name="T30" fmla="*/ 32 w 217"/>
                  <a:gd name="T31" fmla="*/ 184 h 217"/>
                  <a:gd name="T32" fmla="*/ 16 w 217"/>
                  <a:gd name="T33" fmla="*/ 162 h 217"/>
                  <a:gd name="T34" fmla="*/ 4 w 217"/>
                  <a:gd name="T35" fmla="*/ 136 h 217"/>
                  <a:gd name="T36" fmla="*/ 0 w 217"/>
                  <a:gd name="T37" fmla="*/ 108 h 217"/>
                  <a:gd name="T38" fmla="*/ 4 w 217"/>
                  <a:gd name="T39" fmla="*/ 79 h 217"/>
                  <a:gd name="T40" fmla="*/ 16 w 217"/>
                  <a:gd name="T41" fmla="*/ 53 h 217"/>
                  <a:gd name="T42" fmla="*/ 32 w 217"/>
                  <a:gd name="T43" fmla="*/ 32 h 217"/>
                  <a:gd name="T44" fmla="*/ 54 w 217"/>
                  <a:gd name="T45" fmla="*/ 14 h 217"/>
                  <a:gd name="T46" fmla="*/ 81 w 217"/>
                  <a:gd name="T47" fmla="*/ 4 h 217"/>
                  <a:gd name="T48" fmla="*/ 108 w 217"/>
                  <a:gd name="T49" fmla="*/ 0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17" h="217">
                    <a:moveTo>
                      <a:pt x="108" y="0"/>
                    </a:moveTo>
                    <a:lnTo>
                      <a:pt x="138" y="4"/>
                    </a:lnTo>
                    <a:lnTo>
                      <a:pt x="164" y="14"/>
                    </a:lnTo>
                    <a:lnTo>
                      <a:pt x="186" y="32"/>
                    </a:lnTo>
                    <a:lnTo>
                      <a:pt x="202" y="53"/>
                    </a:lnTo>
                    <a:lnTo>
                      <a:pt x="214" y="79"/>
                    </a:lnTo>
                    <a:lnTo>
                      <a:pt x="217" y="108"/>
                    </a:lnTo>
                    <a:lnTo>
                      <a:pt x="214" y="136"/>
                    </a:lnTo>
                    <a:lnTo>
                      <a:pt x="202" y="162"/>
                    </a:lnTo>
                    <a:lnTo>
                      <a:pt x="186" y="184"/>
                    </a:lnTo>
                    <a:lnTo>
                      <a:pt x="164" y="202"/>
                    </a:lnTo>
                    <a:lnTo>
                      <a:pt x="138" y="212"/>
                    </a:lnTo>
                    <a:lnTo>
                      <a:pt x="108" y="217"/>
                    </a:lnTo>
                    <a:lnTo>
                      <a:pt x="81" y="212"/>
                    </a:lnTo>
                    <a:lnTo>
                      <a:pt x="54" y="202"/>
                    </a:lnTo>
                    <a:lnTo>
                      <a:pt x="32" y="184"/>
                    </a:lnTo>
                    <a:lnTo>
                      <a:pt x="16" y="162"/>
                    </a:lnTo>
                    <a:lnTo>
                      <a:pt x="4" y="136"/>
                    </a:lnTo>
                    <a:lnTo>
                      <a:pt x="0" y="108"/>
                    </a:lnTo>
                    <a:lnTo>
                      <a:pt x="4" y="79"/>
                    </a:lnTo>
                    <a:lnTo>
                      <a:pt x="16" y="53"/>
                    </a:lnTo>
                    <a:lnTo>
                      <a:pt x="32" y="32"/>
                    </a:lnTo>
                    <a:lnTo>
                      <a:pt x="54" y="14"/>
                    </a:lnTo>
                    <a:lnTo>
                      <a:pt x="81" y="4"/>
                    </a:lnTo>
                    <a:lnTo>
                      <a:pt x="10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  <a:sp3d>
                <a:bevelT w="0" h="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5" name="Freeform 19">
                <a:extLst>
                  <a:ext uri="{FF2B5EF4-FFF2-40B4-BE49-F238E27FC236}">
                    <a16:creationId xmlns:a16="http://schemas.microsoft.com/office/drawing/2014/main" id="{87F50EB2-8113-4094-9F55-C2C02834F3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97105" y="3825171"/>
                <a:ext cx="196968" cy="197880"/>
              </a:xfrm>
              <a:custGeom>
                <a:avLst/>
                <a:gdLst>
                  <a:gd name="T0" fmla="*/ 107 w 216"/>
                  <a:gd name="T1" fmla="*/ 0 h 217"/>
                  <a:gd name="T2" fmla="*/ 129 w 216"/>
                  <a:gd name="T3" fmla="*/ 3 h 217"/>
                  <a:gd name="T4" fmla="*/ 151 w 216"/>
                  <a:gd name="T5" fmla="*/ 9 h 217"/>
                  <a:gd name="T6" fmla="*/ 171 w 216"/>
                  <a:gd name="T7" fmla="*/ 21 h 217"/>
                  <a:gd name="T8" fmla="*/ 188 w 216"/>
                  <a:gd name="T9" fmla="*/ 35 h 217"/>
                  <a:gd name="T10" fmla="*/ 201 w 216"/>
                  <a:gd name="T11" fmla="*/ 54 h 217"/>
                  <a:gd name="T12" fmla="*/ 213 w 216"/>
                  <a:gd name="T13" fmla="*/ 82 h 217"/>
                  <a:gd name="T14" fmla="*/ 216 w 216"/>
                  <a:gd name="T15" fmla="*/ 110 h 217"/>
                  <a:gd name="T16" fmla="*/ 213 w 216"/>
                  <a:gd name="T17" fmla="*/ 136 h 217"/>
                  <a:gd name="T18" fmla="*/ 201 w 216"/>
                  <a:gd name="T19" fmla="*/ 163 h 217"/>
                  <a:gd name="T20" fmla="*/ 185 w 216"/>
                  <a:gd name="T21" fmla="*/ 185 h 217"/>
                  <a:gd name="T22" fmla="*/ 162 w 216"/>
                  <a:gd name="T23" fmla="*/ 202 h 217"/>
                  <a:gd name="T24" fmla="*/ 135 w 216"/>
                  <a:gd name="T25" fmla="*/ 214 h 217"/>
                  <a:gd name="T26" fmla="*/ 107 w 216"/>
                  <a:gd name="T27" fmla="*/ 217 h 217"/>
                  <a:gd name="T28" fmla="*/ 85 w 216"/>
                  <a:gd name="T29" fmla="*/ 214 h 217"/>
                  <a:gd name="T30" fmla="*/ 65 w 216"/>
                  <a:gd name="T31" fmla="*/ 208 h 217"/>
                  <a:gd name="T32" fmla="*/ 44 w 216"/>
                  <a:gd name="T33" fmla="*/ 197 h 217"/>
                  <a:gd name="T34" fmla="*/ 28 w 216"/>
                  <a:gd name="T35" fmla="*/ 182 h 217"/>
                  <a:gd name="T36" fmla="*/ 14 w 216"/>
                  <a:gd name="T37" fmla="*/ 163 h 217"/>
                  <a:gd name="T38" fmla="*/ 5 w 216"/>
                  <a:gd name="T39" fmla="*/ 139 h 217"/>
                  <a:gd name="T40" fmla="*/ 0 w 216"/>
                  <a:gd name="T41" fmla="*/ 116 h 217"/>
                  <a:gd name="T42" fmla="*/ 0 w 216"/>
                  <a:gd name="T43" fmla="*/ 92 h 217"/>
                  <a:gd name="T44" fmla="*/ 6 w 216"/>
                  <a:gd name="T45" fmla="*/ 69 h 217"/>
                  <a:gd name="T46" fmla="*/ 18 w 216"/>
                  <a:gd name="T47" fmla="*/ 48 h 217"/>
                  <a:gd name="T48" fmla="*/ 34 w 216"/>
                  <a:gd name="T49" fmla="*/ 29 h 217"/>
                  <a:gd name="T50" fmla="*/ 53 w 216"/>
                  <a:gd name="T51" fmla="*/ 15 h 217"/>
                  <a:gd name="T52" fmla="*/ 80 w 216"/>
                  <a:gd name="T53" fmla="*/ 5 h 217"/>
                  <a:gd name="T54" fmla="*/ 107 w 216"/>
                  <a:gd name="T55" fmla="*/ 0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216" h="217">
                    <a:moveTo>
                      <a:pt x="107" y="0"/>
                    </a:moveTo>
                    <a:lnTo>
                      <a:pt x="129" y="3"/>
                    </a:lnTo>
                    <a:lnTo>
                      <a:pt x="151" y="9"/>
                    </a:lnTo>
                    <a:lnTo>
                      <a:pt x="171" y="21"/>
                    </a:lnTo>
                    <a:lnTo>
                      <a:pt x="188" y="35"/>
                    </a:lnTo>
                    <a:lnTo>
                      <a:pt x="201" y="54"/>
                    </a:lnTo>
                    <a:lnTo>
                      <a:pt x="213" y="82"/>
                    </a:lnTo>
                    <a:lnTo>
                      <a:pt x="216" y="110"/>
                    </a:lnTo>
                    <a:lnTo>
                      <a:pt x="213" y="136"/>
                    </a:lnTo>
                    <a:lnTo>
                      <a:pt x="201" y="163"/>
                    </a:lnTo>
                    <a:lnTo>
                      <a:pt x="185" y="185"/>
                    </a:lnTo>
                    <a:lnTo>
                      <a:pt x="162" y="202"/>
                    </a:lnTo>
                    <a:lnTo>
                      <a:pt x="135" y="214"/>
                    </a:lnTo>
                    <a:lnTo>
                      <a:pt x="107" y="217"/>
                    </a:lnTo>
                    <a:lnTo>
                      <a:pt x="85" y="214"/>
                    </a:lnTo>
                    <a:lnTo>
                      <a:pt x="65" y="208"/>
                    </a:lnTo>
                    <a:lnTo>
                      <a:pt x="44" y="197"/>
                    </a:lnTo>
                    <a:lnTo>
                      <a:pt x="28" y="182"/>
                    </a:lnTo>
                    <a:lnTo>
                      <a:pt x="14" y="163"/>
                    </a:lnTo>
                    <a:lnTo>
                      <a:pt x="5" y="139"/>
                    </a:lnTo>
                    <a:lnTo>
                      <a:pt x="0" y="116"/>
                    </a:lnTo>
                    <a:lnTo>
                      <a:pt x="0" y="92"/>
                    </a:lnTo>
                    <a:lnTo>
                      <a:pt x="6" y="69"/>
                    </a:lnTo>
                    <a:lnTo>
                      <a:pt x="18" y="48"/>
                    </a:lnTo>
                    <a:lnTo>
                      <a:pt x="34" y="29"/>
                    </a:lnTo>
                    <a:lnTo>
                      <a:pt x="53" y="15"/>
                    </a:lnTo>
                    <a:lnTo>
                      <a:pt x="80" y="5"/>
                    </a:lnTo>
                    <a:lnTo>
                      <a:pt x="10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  <a:sp3d>
                <a:bevelT w="0" h="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6" name="Freeform 20">
                <a:extLst>
                  <a:ext uri="{FF2B5EF4-FFF2-40B4-BE49-F238E27FC236}">
                    <a16:creationId xmlns:a16="http://schemas.microsoft.com/office/drawing/2014/main" id="{6EDBA1CB-FEFF-4341-BF73-B3F2F1395D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63683" y="3825171"/>
                <a:ext cx="196968" cy="197880"/>
              </a:xfrm>
              <a:custGeom>
                <a:avLst/>
                <a:gdLst>
                  <a:gd name="T0" fmla="*/ 107 w 216"/>
                  <a:gd name="T1" fmla="*/ 0 h 217"/>
                  <a:gd name="T2" fmla="*/ 135 w 216"/>
                  <a:gd name="T3" fmla="*/ 5 h 217"/>
                  <a:gd name="T4" fmla="*/ 162 w 216"/>
                  <a:gd name="T5" fmla="*/ 15 h 217"/>
                  <a:gd name="T6" fmla="*/ 182 w 216"/>
                  <a:gd name="T7" fmla="*/ 29 h 217"/>
                  <a:gd name="T8" fmla="*/ 198 w 216"/>
                  <a:gd name="T9" fmla="*/ 48 h 217"/>
                  <a:gd name="T10" fmla="*/ 209 w 216"/>
                  <a:gd name="T11" fmla="*/ 69 h 217"/>
                  <a:gd name="T12" fmla="*/ 215 w 216"/>
                  <a:gd name="T13" fmla="*/ 92 h 217"/>
                  <a:gd name="T14" fmla="*/ 216 w 216"/>
                  <a:gd name="T15" fmla="*/ 116 h 217"/>
                  <a:gd name="T16" fmla="*/ 212 w 216"/>
                  <a:gd name="T17" fmla="*/ 139 h 217"/>
                  <a:gd name="T18" fmla="*/ 201 w 216"/>
                  <a:gd name="T19" fmla="*/ 163 h 217"/>
                  <a:gd name="T20" fmla="*/ 188 w 216"/>
                  <a:gd name="T21" fmla="*/ 182 h 217"/>
                  <a:gd name="T22" fmla="*/ 171 w 216"/>
                  <a:gd name="T23" fmla="*/ 197 h 217"/>
                  <a:gd name="T24" fmla="*/ 151 w 216"/>
                  <a:gd name="T25" fmla="*/ 208 h 217"/>
                  <a:gd name="T26" fmla="*/ 129 w 216"/>
                  <a:gd name="T27" fmla="*/ 214 h 217"/>
                  <a:gd name="T28" fmla="*/ 107 w 216"/>
                  <a:gd name="T29" fmla="*/ 217 h 217"/>
                  <a:gd name="T30" fmla="*/ 81 w 216"/>
                  <a:gd name="T31" fmla="*/ 214 h 217"/>
                  <a:gd name="T32" fmla="*/ 53 w 216"/>
                  <a:gd name="T33" fmla="*/ 202 h 217"/>
                  <a:gd name="T34" fmla="*/ 31 w 216"/>
                  <a:gd name="T35" fmla="*/ 185 h 217"/>
                  <a:gd name="T36" fmla="*/ 14 w 216"/>
                  <a:gd name="T37" fmla="*/ 163 h 217"/>
                  <a:gd name="T38" fmla="*/ 3 w 216"/>
                  <a:gd name="T39" fmla="*/ 136 h 217"/>
                  <a:gd name="T40" fmla="*/ 0 w 216"/>
                  <a:gd name="T41" fmla="*/ 110 h 217"/>
                  <a:gd name="T42" fmla="*/ 3 w 216"/>
                  <a:gd name="T43" fmla="*/ 82 h 217"/>
                  <a:gd name="T44" fmla="*/ 14 w 216"/>
                  <a:gd name="T45" fmla="*/ 54 h 217"/>
                  <a:gd name="T46" fmla="*/ 28 w 216"/>
                  <a:gd name="T47" fmla="*/ 35 h 217"/>
                  <a:gd name="T48" fmla="*/ 46 w 216"/>
                  <a:gd name="T49" fmla="*/ 21 h 217"/>
                  <a:gd name="T50" fmla="*/ 65 w 216"/>
                  <a:gd name="T51" fmla="*/ 9 h 217"/>
                  <a:gd name="T52" fmla="*/ 85 w 216"/>
                  <a:gd name="T53" fmla="*/ 3 h 217"/>
                  <a:gd name="T54" fmla="*/ 107 w 216"/>
                  <a:gd name="T55" fmla="*/ 0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216" h="217">
                    <a:moveTo>
                      <a:pt x="107" y="0"/>
                    </a:moveTo>
                    <a:lnTo>
                      <a:pt x="135" y="5"/>
                    </a:lnTo>
                    <a:lnTo>
                      <a:pt x="162" y="15"/>
                    </a:lnTo>
                    <a:lnTo>
                      <a:pt x="182" y="29"/>
                    </a:lnTo>
                    <a:lnTo>
                      <a:pt x="198" y="48"/>
                    </a:lnTo>
                    <a:lnTo>
                      <a:pt x="209" y="69"/>
                    </a:lnTo>
                    <a:lnTo>
                      <a:pt x="215" y="92"/>
                    </a:lnTo>
                    <a:lnTo>
                      <a:pt x="216" y="116"/>
                    </a:lnTo>
                    <a:lnTo>
                      <a:pt x="212" y="139"/>
                    </a:lnTo>
                    <a:lnTo>
                      <a:pt x="201" y="163"/>
                    </a:lnTo>
                    <a:lnTo>
                      <a:pt x="188" y="182"/>
                    </a:lnTo>
                    <a:lnTo>
                      <a:pt x="171" y="197"/>
                    </a:lnTo>
                    <a:lnTo>
                      <a:pt x="151" y="208"/>
                    </a:lnTo>
                    <a:lnTo>
                      <a:pt x="129" y="214"/>
                    </a:lnTo>
                    <a:lnTo>
                      <a:pt x="107" y="217"/>
                    </a:lnTo>
                    <a:lnTo>
                      <a:pt x="81" y="214"/>
                    </a:lnTo>
                    <a:lnTo>
                      <a:pt x="53" y="202"/>
                    </a:lnTo>
                    <a:lnTo>
                      <a:pt x="31" y="185"/>
                    </a:lnTo>
                    <a:lnTo>
                      <a:pt x="14" y="163"/>
                    </a:lnTo>
                    <a:lnTo>
                      <a:pt x="3" y="136"/>
                    </a:lnTo>
                    <a:lnTo>
                      <a:pt x="0" y="110"/>
                    </a:lnTo>
                    <a:lnTo>
                      <a:pt x="3" y="82"/>
                    </a:lnTo>
                    <a:lnTo>
                      <a:pt x="14" y="54"/>
                    </a:lnTo>
                    <a:lnTo>
                      <a:pt x="28" y="35"/>
                    </a:lnTo>
                    <a:lnTo>
                      <a:pt x="46" y="21"/>
                    </a:lnTo>
                    <a:lnTo>
                      <a:pt x="65" y="9"/>
                    </a:lnTo>
                    <a:lnTo>
                      <a:pt x="85" y="3"/>
                    </a:lnTo>
                    <a:lnTo>
                      <a:pt x="10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  <a:sp3d>
                <a:bevelT w="0" h="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95" name="Freeform 26">
              <a:extLst>
                <a:ext uri="{FF2B5EF4-FFF2-40B4-BE49-F238E27FC236}">
                  <a16:creationId xmlns:a16="http://schemas.microsoft.com/office/drawing/2014/main" id="{2931A4D7-A916-48D5-BEE1-DD64D723E9E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86525" y="3233801"/>
              <a:ext cx="228152" cy="322780"/>
            </a:xfrm>
            <a:custGeom>
              <a:avLst/>
              <a:gdLst>
                <a:gd name="T0" fmla="*/ 301 w 393"/>
                <a:gd name="T1" fmla="*/ 110 h 556"/>
                <a:gd name="T2" fmla="*/ 288 w 393"/>
                <a:gd name="T3" fmla="*/ 176 h 556"/>
                <a:gd name="T4" fmla="*/ 260 w 393"/>
                <a:gd name="T5" fmla="*/ 229 h 556"/>
                <a:gd name="T6" fmla="*/ 241 w 393"/>
                <a:gd name="T7" fmla="*/ 248 h 556"/>
                <a:gd name="T8" fmla="*/ 235 w 393"/>
                <a:gd name="T9" fmla="*/ 251 h 556"/>
                <a:gd name="T10" fmla="*/ 227 w 393"/>
                <a:gd name="T11" fmla="*/ 257 h 556"/>
                <a:gd name="T12" fmla="*/ 217 w 393"/>
                <a:gd name="T13" fmla="*/ 289 h 556"/>
                <a:gd name="T14" fmla="*/ 211 w 393"/>
                <a:gd name="T15" fmla="*/ 330 h 556"/>
                <a:gd name="T16" fmla="*/ 210 w 393"/>
                <a:gd name="T17" fmla="*/ 362 h 556"/>
                <a:gd name="T18" fmla="*/ 227 w 393"/>
                <a:gd name="T19" fmla="*/ 374 h 556"/>
                <a:gd name="T20" fmla="*/ 266 w 393"/>
                <a:gd name="T21" fmla="*/ 403 h 556"/>
                <a:gd name="T22" fmla="*/ 292 w 393"/>
                <a:gd name="T23" fmla="*/ 427 h 556"/>
                <a:gd name="T24" fmla="*/ 302 w 393"/>
                <a:gd name="T25" fmla="*/ 447 h 556"/>
                <a:gd name="T26" fmla="*/ 98 w 393"/>
                <a:gd name="T27" fmla="*/ 461 h 556"/>
                <a:gd name="T28" fmla="*/ 112 w 393"/>
                <a:gd name="T29" fmla="*/ 428 h 556"/>
                <a:gd name="T30" fmla="*/ 139 w 393"/>
                <a:gd name="T31" fmla="*/ 400 h 556"/>
                <a:gd name="T32" fmla="*/ 160 w 393"/>
                <a:gd name="T33" fmla="*/ 384 h 556"/>
                <a:gd name="T34" fmla="*/ 179 w 393"/>
                <a:gd name="T35" fmla="*/ 374 h 556"/>
                <a:gd name="T36" fmla="*/ 192 w 393"/>
                <a:gd name="T37" fmla="*/ 368 h 556"/>
                <a:gd name="T38" fmla="*/ 191 w 393"/>
                <a:gd name="T39" fmla="*/ 337 h 556"/>
                <a:gd name="T40" fmla="*/ 182 w 393"/>
                <a:gd name="T41" fmla="*/ 291 h 556"/>
                <a:gd name="T42" fmla="*/ 172 w 393"/>
                <a:gd name="T43" fmla="*/ 263 h 556"/>
                <a:gd name="T44" fmla="*/ 166 w 393"/>
                <a:gd name="T45" fmla="*/ 254 h 556"/>
                <a:gd name="T46" fmla="*/ 129 w 393"/>
                <a:gd name="T47" fmla="*/ 226 h 556"/>
                <a:gd name="T48" fmla="*/ 104 w 393"/>
                <a:gd name="T49" fmla="*/ 175 h 556"/>
                <a:gd name="T50" fmla="*/ 93 w 393"/>
                <a:gd name="T51" fmla="*/ 110 h 556"/>
                <a:gd name="T52" fmla="*/ 60 w 393"/>
                <a:gd name="T53" fmla="*/ 121 h 556"/>
                <a:gd name="T54" fmla="*/ 81 w 393"/>
                <a:gd name="T55" fmla="*/ 189 h 556"/>
                <a:gd name="T56" fmla="*/ 115 w 393"/>
                <a:gd name="T57" fmla="*/ 244 h 556"/>
                <a:gd name="T58" fmla="*/ 154 w 393"/>
                <a:gd name="T59" fmla="*/ 276 h 556"/>
                <a:gd name="T60" fmla="*/ 115 w 393"/>
                <a:gd name="T61" fmla="*/ 310 h 556"/>
                <a:gd name="T62" fmla="*/ 81 w 393"/>
                <a:gd name="T63" fmla="*/ 364 h 556"/>
                <a:gd name="T64" fmla="*/ 60 w 393"/>
                <a:gd name="T65" fmla="*/ 433 h 556"/>
                <a:gd name="T66" fmla="*/ 338 w 393"/>
                <a:gd name="T67" fmla="*/ 469 h 556"/>
                <a:gd name="T68" fmla="*/ 324 w 393"/>
                <a:gd name="T69" fmla="*/ 396 h 556"/>
                <a:gd name="T70" fmla="*/ 298 w 393"/>
                <a:gd name="T71" fmla="*/ 334 h 556"/>
                <a:gd name="T72" fmla="*/ 258 w 393"/>
                <a:gd name="T73" fmla="*/ 291 h 556"/>
                <a:gd name="T74" fmla="*/ 258 w 393"/>
                <a:gd name="T75" fmla="*/ 263 h 556"/>
                <a:gd name="T76" fmla="*/ 298 w 393"/>
                <a:gd name="T77" fmla="*/ 219 h 556"/>
                <a:gd name="T78" fmla="*/ 324 w 393"/>
                <a:gd name="T79" fmla="*/ 156 h 556"/>
                <a:gd name="T80" fmla="*/ 338 w 393"/>
                <a:gd name="T81" fmla="*/ 84 h 556"/>
                <a:gd name="T82" fmla="*/ 0 w 393"/>
                <a:gd name="T83" fmla="*/ 0 h 556"/>
                <a:gd name="T84" fmla="*/ 393 w 393"/>
                <a:gd name="T85" fmla="*/ 53 h 556"/>
                <a:gd name="T86" fmla="*/ 371 w 393"/>
                <a:gd name="T87" fmla="*/ 66 h 556"/>
                <a:gd name="T88" fmla="*/ 362 w 393"/>
                <a:gd name="T89" fmla="*/ 148 h 556"/>
                <a:gd name="T90" fmla="*/ 336 w 393"/>
                <a:gd name="T91" fmla="*/ 220 h 556"/>
                <a:gd name="T92" fmla="*/ 295 w 393"/>
                <a:gd name="T93" fmla="*/ 276 h 556"/>
                <a:gd name="T94" fmla="*/ 336 w 393"/>
                <a:gd name="T95" fmla="*/ 333 h 556"/>
                <a:gd name="T96" fmla="*/ 362 w 393"/>
                <a:gd name="T97" fmla="*/ 405 h 556"/>
                <a:gd name="T98" fmla="*/ 371 w 393"/>
                <a:gd name="T99" fmla="*/ 487 h 556"/>
                <a:gd name="T100" fmla="*/ 393 w 393"/>
                <a:gd name="T101" fmla="*/ 503 h 556"/>
                <a:gd name="T102" fmla="*/ 0 w 393"/>
                <a:gd name="T103" fmla="*/ 556 h 556"/>
                <a:gd name="T104" fmla="*/ 22 w 393"/>
                <a:gd name="T105" fmla="*/ 503 h 556"/>
                <a:gd name="T106" fmla="*/ 24 w 393"/>
                <a:gd name="T107" fmla="*/ 444 h 556"/>
                <a:gd name="T108" fmla="*/ 43 w 393"/>
                <a:gd name="T109" fmla="*/ 367 h 556"/>
                <a:gd name="T110" fmla="*/ 76 w 393"/>
                <a:gd name="T111" fmla="*/ 302 h 556"/>
                <a:gd name="T112" fmla="*/ 76 w 393"/>
                <a:gd name="T113" fmla="*/ 251 h 556"/>
                <a:gd name="T114" fmla="*/ 43 w 393"/>
                <a:gd name="T115" fmla="*/ 186 h 556"/>
                <a:gd name="T116" fmla="*/ 24 w 393"/>
                <a:gd name="T117" fmla="*/ 109 h 556"/>
                <a:gd name="T118" fmla="*/ 22 w 393"/>
                <a:gd name="T119" fmla="*/ 53 h 556"/>
                <a:gd name="T120" fmla="*/ 0 w 393"/>
                <a:gd name="T121" fmla="*/ 0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93" h="556">
                  <a:moveTo>
                    <a:pt x="93" y="110"/>
                  </a:moveTo>
                  <a:lnTo>
                    <a:pt x="301" y="110"/>
                  </a:lnTo>
                  <a:lnTo>
                    <a:pt x="296" y="145"/>
                  </a:lnTo>
                  <a:lnTo>
                    <a:pt x="288" y="176"/>
                  </a:lnTo>
                  <a:lnTo>
                    <a:pt x="276" y="204"/>
                  </a:lnTo>
                  <a:lnTo>
                    <a:pt x="260" y="229"/>
                  </a:lnTo>
                  <a:lnTo>
                    <a:pt x="241" y="247"/>
                  </a:lnTo>
                  <a:lnTo>
                    <a:pt x="241" y="248"/>
                  </a:lnTo>
                  <a:lnTo>
                    <a:pt x="238" y="248"/>
                  </a:lnTo>
                  <a:lnTo>
                    <a:pt x="235" y="251"/>
                  </a:lnTo>
                  <a:lnTo>
                    <a:pt x="232" y="254"/>
                  </a:lnTo>
                  <a:lnTo>
                    <a:pt x="227" y="257"/>
                  </a:lnTo>
                  <a:lnTo>
                    <a:pt x="222" y="270"/>
                  </a:lnTo>
                  <a:lnTo>
                    <a:pt x="217" y="289"/>
                  </a:lnTo>
                  <a:lnTo>
                    <a:pt x="213" y="310"/>
                  </a:lnTo>
                  <a:lnTo>
                    <a:pt x="211" y="330"/>
                  </a:lnTo>
                  <a:lnTo>
                    <a:pt x="210" y="349"/>
                  </a:lnTo>
                  <a:lnTo>
                    <a:pt x="210" y="362"/>
                  </a:lnTo>
                  <a:lnTo>
                    <a:pt x="210" y="368"/>
                  </a:lnTo>
                  <a:lnTo>
                    <a:pt x="227" y="374"/>
                  </a:lnTo>
                  <a:lnTo>
                    <a:pt x="247" y="386"/>
                  </a:lnTo>
                  <a:lnTo>
                    <a:pt x="266" y="403"/>
                  </a:lnTo>
                  <a:lnTo>
                    <a:pt x="280" y="417"/>
                  </a:lnTo>
                  <a:lnTo>
                    <a:pt x="292" y="427"/>
                  </a:lnTo>
                  <a:lnTo>
                    <a:pt x="299" y="437"/>
                  </a:lnTo>
                  <a:lnTo>
                    <a:pt x="302" y="447"/>
                  </a:lnTo>
                  <a:lnTo>
                    <a:pt x="305" y="461"/>
                  </a:lnTo>
                  <a:lnTo>
                    <a:pt x="98" y="461"/>
                  </a:lnTo>
                  <a:lnTo>
                    <a:pt x="103" y="443"/>
                  </a:lnTo>
                  <a:lnTo>
                    <a:pt x="112" y="428"/>
                  </a:lnTo>
                  <a:lnTo>
                    <a:pt x="123" y="414"/>
                  </a:lnTo>
                  <a:lnTo>
                    <a:pt x="139" y="400"/>
                  </a:lnTo>
                  <a:lnTo>
                    <a:pt x="157" y="386"/>
                  </a:lnTo>
                  <a:lnTo>
                    <a:pt x="160" y="384"/>
                  </a:lnTo>
                  <a:lnTo>
                    <a:pt x="167" y="378"/>
                  </a:lnTo>
                  <a:lnTo>
                    <a:pt x="179" y="374"/>
                  </a:lnTo>
                  <a:lnTo>
                    <a:pt x="194" y="370"/>
                  </a:lnTo>
                  <a:lnTo>
                    <a:pt x="192" y="368"/>
                  </a:lnTo>
                  <a:lnTo>
                    <a:pt x="192" y="368"/>
                  </a:lnTo>
                  <a:lnTo>
                    <a:pt x="191" y="337"/>
                  </a:lnTo>
                  <a:lnTo>
                    <a:pt x="188" y="311"/>
                  </a:lnTo>
                  <a:lnTo>
                    <a:pt x="182" y="291"/>
                  </a:lnTo>
                  <a:lnTo>
                    <a:pt x="176" y="274"/>
                  </a:lnTo>
                  <a:lnTo>
                    <a:pt x="172" y="263"/>
                  </a:lnTo>
                  <a:lnTo>
                    <a:pt x="167" y="257"/>
                  </a:lnTo>
                  <a:lnTo>
                    <a:pt x="166" y="254"/>
                  </a:lnTo>
                  <a:lnTo>
                    <a:pt x="148" y="244"/>
                  </a:lnTo>
                  <a:lnTo>
                    <a:pt x="129" y="226"/>
                  </a:lnTo>
                  <a:lnTo>
                    <a:pt x="115" y="203"/>
                  </a:lnTo>
                  <a:lnTo>
                    <a:pt x="104" y="175"/>
                  </a:lnTo>
                  <a:lnTo>
                    <a:pt x="97" y="144"/>
                  </a:lnTo>
                  <a:lnTo>
                    <a:pt x="93" y="110"/>
                  </a:lnTo>
                  <a:close/>
                  <a:moveTo>
                    <a:pt x="56" y="84"/>
                  </a:moveTo>
                  <a:lnTo>
                    <a:pt x="60" y="121"/>
                  </a:lnTo>
                  <a:lnTo>
                    <a:pt x="69" y="156"/>
                  </a:lnTo>
                  <a:lnTo>
                    <a:pt x="81" y="189"/>
                  </a:lnTo>
                  <a:lnTo>
                    <a:pt x="95" y="219"/>
                  </a:lnTo>
                  <a:lnTo>
                    <a:pt x="115" y="244"/>
                  </a:lnTo>
                  <a:lnTo>
                    <a:pt x="135" y="263"/>
                  </a:lnTo>
                  <a:lnTo>
                    <a:pt x="154" y="276"/>
                  </a:lnTo>
                  <a:lnTo>
                    <a:pt x="135" y="291"/>
                  </a:lnTo>
                  <a:lnTo>
                    <a:pt x="115" y="310"/>
                  </a:lnTo>
                  <a:lnTo>
                    <a:pt x="95" y="334"/>
                  </a:lnTo>
                  <a:lnTo>
                    <a:pt x="81" y="364"/>
                  </a:lnTo>
                  <a:lnTo>
                    <a:pt x="69" y="396"/>
                  </a:lnTo>
                  <a:lnTo>
                    <a:pt x="60" y="433"/>
                  </a:lnTo>
                  <a:lnTo>
                    <a:pt x="56" y="469"/>
                  </a:lnTo>
                  <a:lnTo>
                    <a:pt x="338" y="469"/>
                  </a:lnTo>
                  <a:lnTo>
                    <a:pt x="333" y="433"/>
                  </a:lnTo>
                  <a:lnTo>
                    <a:pt x="324" y="396"/>
                  </a:lnTo>
                  <a:lnTo>
                    <a:pt x="313" y="364"/>
                  </a:lnTo>
                  <a:lnTo>
                    <a:pt x="298" y="334"/>
                  </a:lnTo>
                  <a:lnTo>
                    <a:pt x="279" y="310"/>
                  </a:lnTo>
                  <a:lnTo>
                    <a:pt x="258" y="291"/>
                  </a:lnTo>
                  <a:lnTo>
                    <a:pt x="239" y="276"/>
                  </a:lnTo>
                  <a:lnTo>
                    <a:pt x="258" y="263"/>
                  </a:lnTo>
                  <a:lnTo>
                    <a:pt x="279" y="244"/>
                  </a:lnTo>
                  <a:lnTo>
                    <a:pt x="298" y="219"/>
                  </a:lnTo>
                  <a:lnTo>
                    <a:pt x="313" y="189"/>
                  </a:lnTo>
                  <a:lnTo>
                    <a:pt x="324" y="156"/>
                  </a:lnTo>
                  <a:lnTo>
                    <a:pt x="333" y="121"/>
                  </a:lnTo>
                  <a:lnTo>
                    <a:pt x="338" y="84"/>
                  </a:lnTo>
                  <a:lnTo>
                    <a:pt x="56" y="84"/>
                  </a:lnTo>
                  <a:close/>
                  <a:moveTo>
                    <a:pt x="0" y="0"/>
                  </a:moveTo>
                  <a:lnTo>
                    <a:pt x="393" y="0"/>
                  </a:lnTo>
                  <a:lnTo>
                    <a:pt x="393" y="53"/>
                  </a:lnTo>
                  <a:lnTo>
                    <a:pt x="371" y="53"/>
                  </a:lnTo>
                  <a:lnTo>
                    <a:pt x="371" y="66"/>
                  </a:lnTo>
                  <a:lnTo>
                    <a:pt x="370" y="109"/>
                  </a:lnTo>
                  <a:lnTo>
                    <a:pt x="362" y="148"/>
                  </a:lnTo>
                  <a:lnTo>
                    <a:pt x="351" y="186"/>
                  </a:lnTo>
                  <a:lnTo>
                    <a:pt x="336" y="220"/>
                  </a:lnTo>
                  <a:lnTo>
                    <a:pt x="317" y="251"/>
                  </a:lnTo>
                  <a:lnTo>
                    <a:pt x="295" y="276"/>
                  </a:lnTo>
                  <a:lnTo>
                    <a:pt x="317" y="302"/>
                  </a:lnTo>
                  <a:lnTo>
                    <a:pt x="336" y="333"/>
                  </a:lnTo>
                  <a:lnTo>
                    <a:pt x="351" y="367"/>
                  </a:lnTo>
                  <a:lnTo>
                    <a:pt x="362" y="405"/>
                  </a:lnTo>
                  <a:lnTo>
                    <a:pt x="370" y="444"/>
                  </a:lnTo>
                  <a:lnTo>
                    <a:pt x="371" y="487"/>
                  </a:lnTo>
                  <a:lnTo>
                    <a:pt x="371" y="503"/>
                  </a:lnTo>
                  <a:lnTo>
                    <a:pt x="393" y="503"/>
                  </a:lnTo>
                  <a:lnTo>
                    <a:pt x="393" y="556"/>
                  </a:lnTo>
                  <a:lnTo>
                    <a:pt x="0" y="556"/>
                  </a:lnTo>
                  <a:lnTo>
                    <a:pt x="0" y="503"/>
                  </a:lnTo>
                  <a:lnTo>
                    <a:pt x="22" y="503"/>
                  </a:lnTo>
                  <a:lnTo>
                    <a:pt x="22" y="487"/>
                  </a:lnTo>
                  <a:lnTo>
                    <a:pt x="24" y="444"/>
                  </a:lnTo>
                  <a:lnTo>
                    <a:pt x="31" y="405"/>
                  </a:lnTo>
                  <a:lnTo>
                    <a:pt x="43" y="367"/>
                  </a:lnTo>
                  <a:lnTo>
                    <a:pt x="57" y="333"/>
                  </a:lnTo>
                  <a:lnTo>
                    <a:pt x="76" y="302"/>
                  </a:lnTo>
                  <a:lnTo>
                    <a:pt x="100" y="276"/>
                  </a:lnTo>
                  <a:lnTo>
                    <a:pt x="76" y="251"/>
                  </a:lnTo>
                  <a:lnTo>
                    <a:pt x="57" y="220"/>
                  </a:lnTo>
                  <a:lnTo>
                    <a:pt x="43" y="186"/>
                  </a:lnTo>
                  <a:lnTo>
                    <a:pt x="31" y="148"/>
                  </a:lnTo>
                  <a:lnTo>
                    <a:pt x="24" y="109"/>
                  </a:lnTo>
                  <a:lnTo>
                    <a:pt x="22" y="66"/>
                  </a:lnTo>
                  <a:lnTo>
                    <a:pt x="22" y="53"/>
                  </a:lnTo>
                  <a:lnTo>
                    <a:pt x="0" y="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ysClr val="window" lastClr="FFFFFF"/>
            </a:solidFill>
            <a:ln w="0">
              <a:noFill/>
              <a:prstDash val="solid"/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0" h="0"/>
              <a:bevelB w="0" h="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id="{000B5083-4AB0-4037-ACD6-43BDB791504B}"/>
                </a:ext>
              </a:extLst>
            </p:cNvPr>
            <p:cNvGrpSpPr/>
            <p:nvPr/>
          </p:nvGrpSpPr>
          <p:grpSpPr>
            <a:xfrm>
              <a:off x="9530067" y="1494818"/>
              <a:ext cx="285142" cy="284646"/>
              <a:chOff x="2098227" y="2071495"/>
              <a:chExt cx="526158" cy="525244"/>
            </a:xfrm>
            <a:solidFill>
              <a:sysClr val="window" lastClr="FFFFFF"/>
            </a:solidFill>
            <a:effectLst/>
            <a:scene3d>
              <a:camera prst="orthographicFront"/>
              <a:lightRig rig="threePt" dir="t"/>
            </a:scene3d>
          </p:grpSpPr>
          <p:sp>
            <p:nvSpPr>
              <p:cNvPr id="97" name="Freeform 29">
                <a:extLst>
                  <a:ext uri="{FF2B5EF4-FFF2-40B4-BE49-F238E27FC236}">
                    <a16:creationId xmlns:a16="http://schemas.microsoft.com/office/drawing/2014/main" id="{73602F58-9E43-4711-9319-28527D8636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8227" y="2071495"/>
                <a:ext cx="526158" cy="525244"/>
              </a:xfrm>
              <a:custGeom>
                <a:avLst/>
                <a:gdLst>
                  <a:gd name="T0" fmla="*/ 13 w 577"/>
                  <a:gd name="T1" fmla="*/ 0 h 576"/>
                  <a:gd name="T2" fmla="*/ 18 w 577"/>
                  <a:gd name="T3" fmla="*/ 1 h 576"/>
                  <a:gd name="T4" fmla="*/ 22 w 577"/>
                  <a:gd name="T5" fmla="*/ 3 h 576"/>
                  <a:gd name="T6" fmla="*/ 25 w 577"/>
                  <a:gd name="T7" fmla="*/ 6 h 576"/>
                  <a:gd name="T8" fmla="*/ 26 w 577"/>
                  <a:gd name="T9" fmla="*/ 10 h 576"/>
                  <a:gd name="T10" fmla="*/ 28 w 577"/>
                  <a:gd name="T11" fmla="*/ 14 h 576"/>
                  <a:gd name="T12" fmla="*/ 28 w 577"/>
                  <a:gd name="T13" fmla="*/ 548 h 576"/>
                  <a:gd name="T14" fmla="*/ 562 w 577"/>
                  <a:gd name="T15" fmla="*/ 548 h 576"/>
                  <a:gd name="T16" fmla="*/ 566 w 577"/>
                  <a:gd name="T17" fmla="*/ 549 h 576"/>
                  <a:gd name="T18" fmla="*/ 571 w 577"/>
                  <a:gd name="T19" fmla="*/ 551 h 576"/>
                  <a:gd name="T20" fmla="*/ 574 w 577"/>
                  <a:gd name="T21" fmla="*/ 554 h 576"/>
                  <a:gd name="T22" fmla="*/ 575 w 577"/>
                  <a:gd name="T23" fmla="*/ 558 h 576"/>
                  <a:gd name="T24" fmla="*/ 577 w 577"/>
                  <a:gd name="T25" fmla="*/ 563 h 576"/>
                  <a:gd name="T26" fmla="*/ 575 w 577"/>
                  <a:gd name="T27" fmla="*/ 567 h 576"/>
                  <a:gd name="T28" fmla="*/ 574 w 577"/>
                  <a:gd name="T29" fmla="*/ 570 h 576"/>
                  <a:gd name="T30" fmla="*/ 571 w 577"/>
                  <a:gd name="T31" fmla="*/ 573 h 576"/>
                  <a:gd name="T32" fmla="*/ 566 w 577"/>
                  <a:gd name="T33" fmla="*/ 576 h 576"/>
                  <a:gd name="T34" fmla="*/ 562 w 577"/>
                  <a:gd name="T35" fmla="*/ 576 h 576"/>
                  <a:gd name="T36" fmla="*/ 13 w 577"/>
                  <a:gd name="T37" fmla="*/ 576 h 576"/>
                  <a:gd name="T38" fmla="*/ 9 w 577"/>
                  <a:gd name="T39" fmla="*/ 576 h 576"/>
                  <a:gd name="T40" fmla="*/ 6 w 577"/>
                  <a:gd name="T41" fmla="*/ 573 h 576"/>
                  <a:gd name="T42" fmla="*/ 3 w 577"/>
                  <a:gd name="T43" fmla="*/ 570 h 576"/>
                  <a:gd name="T44" fmla="*/ 0 w 577"/>
                  <a:gd name="T45" fmla="*/ 567 h 576"/>
                  <a:gd name="T46" fmla="*/ 0 w 577"/>
                  <a:gd name="T47" fmla="*/ 563 h 576"/>
                  <a:gd name="T48" fmla="*/ 0 w 577"/>
                  <a:gd name="T49" fmla="*/ 14 h 576"/>
                  <a:gd name="T50" fmla="*/ 1 w 577"/>
                  <a:gd name="T51" fmla="*/ 9 h 576"/>
                  <a:gd name="T52" fmla="*/ 4 w 577"/>
                  <a:gd name="T53" fmla="*/ 4 h 576"/>
                  <a:gd name="T54" fmla="*/ 9 w 577"/>
                  <a:gd name="T55" fmla="*/ 1 h 576"/>
                  <a:gd name="T56" fmla="*/ 13 w 577"/>
                  <a:gd name="T57" fmla="*/ 0 h 5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577" h="576">
                    <a:moveTo>
                      <a:pt x="13" y="0"/>
                    </a:moveTo>
                    <a:lnTo>
                      <a:pt x="18" y="1"/>
                    </a:lnTo>
                    <a:lnTo>
                      <a:pt x="22" y="3"/>
                    </a:lnTo>
                    <a:lnTo>
                      <a:pt x="25" y="6"/>
                    </a:lnTo>
                    <a:lnTo>
                      <a:pt x="26" y="10"/>
                    </a:lnTo>
                    <a:lnTo>
                      <a:pt x="28" y="14"/>
                    </a:lnTo>
                    <a:lnTo>
                      <a:pt x="28" y="548"/>
                    </a:lnTo>
                    <a:lnTo>
                      <a:pt x="562" y="548"/>
                    </a:lnTo>
                    <a:lnTo>
                      <a:pt x="566" y="549"/>
                    </a:lnTo>
                    <a:lnTo>
                      <a:pt x="571" y="551"/>
                    </a:lnTo>
                    <a:lnTo>
                      <a:pt x="574" y="554"/>
                    </a:lnTo>
                    <a:lnTo>
                      <a:pt x="575" y="558"/>
                    </a:lnTo>
                    <a:lnTo>
                      <a:pt x="577" y="563"/>
                    </a:lnTo>
                    <a:lnTo>
                      <a:pt x="575" y="567"/>
                    </a:lnTo>
                    <a:lnTo>
                      <a:pt x="574" y="570"/>
                    </a:lnTo>
                    <a:lnTo>
                      <a:pt x="571" y="573"/>
                    </a:lnTo>
                    <a:lnTo>
                      <a:pt x="566" y="576"/>
                    </a:lnTo>
                    <a:lnTo>
                      <a:pt x="562" y="576"/>
                    </a:lnTo>
                    <a:lnTo>
                      <a:pt x="13" y="576"/>
                    </a:lnTo>
                    <a:lnTo>
                      <a:pt x="9" y="576"/>
                    </a:lnTo>
                    <a:lnTo>
                      <a:pt x="6" y="573"/>
                    </a:lnTo>
                    <a:lnTo>
                      <a:pt x="3" y="570"/>
                    </a:lnTo>
                    <a:lnTo>
                      <a:pt x="0" y="567"/>
                    </a:lnTo>
                    <a:lnTo>
                      <a:pt x="0" y="563"/>
                    </a:lnTo>
                    <a:lnTo>
                      <a:pt x="0" y="14"/>
                    </a:lnTo>
                    <a:lnTo>
                      <a:pt x="1" y="9"/>
                    </a:lnTo>
                    <a:lnTo>
                      <a:pt x="4" y="4"/>
                    </a:lnTo>
                    <a:lnTo>
                      <a:pt x="9" y="1"/>
                    </a:lnTo>
                    <a:lnTo>
                      <a:pt x="1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  <a:sp3d>
                <a:bevelT w="0" h="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8" name="Rectangle 30">
                <a:extLst>
                  <a:ext uri="{FF2B5EF4-FFF2-40B4-BE49-F238E27FC236}">
                    <a16:creationId xmlns:a16="http://schemas.microsoft.com/office/drawing/2014/main" id="{847CB215-6019-4F46-8253-A5E886BC11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9324" y="2226515"/>
                <a:ext cx="104867" cy="320982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  <a:sp3d>
                <a:bevelT w="0" h="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9" name="Rectangle 31">
                <a:extLst>
                  <a:ext uri="{FF2B5EF4-FFF2-40B4-BE49-F238E27FC236}">
                    <a16:creationId xmlns:a16="http://schemas.microsoft.com/office/drawing/2014/main" id="{7F2E653C-7686-4D17-B3D0-8484181273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7961" y="2102499"/>
                <a:ext cx="104867" cy="444998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  <a:sp3d>
                <a:bevelT w="0" h="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0" name="Rectangle 32">
                <a:extLst>
                  <a:ext uri="{FF2B5EF4-FFF2-40B4-BE49-F238E27FC236}">
                    <a16:creationId xmlns:a16="http://schemas.microsoft.com/office/drawing/2014/main" id="{D2D4B781-29D3-405A-BF78-F49FB8B57F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56598" y="2243841"/>
                <a:ext cx="105779" cy="303657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  <a:sp3d>
                <a:bevelT w="0" h="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</p:grpSp>
      <p:pic>
        <p:nvPicPr>
          <p:cNvPr id="64" name="Picture 63" descr="Logo&#10;&#10;Description automatically generated">
            <a:extLst>
              <a:ext uri="{FF2B5EF4-FFF2-40B4-BE49-F238E27FC236}">
                <a16:creationId xmlns:a16="http://schemas.microsoft.com/office/drawing/2014/main" id="{84045C27-5015-8A7E-5CB0-B70230F1947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835" y="489204"/>
            <a:ext cx="1672729" cy="1541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144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">
              <a:schemeClr val="bg1"/>
            </a:gs>
            <a:gs pos="100000">
              <a:srgbClr val="1181AE"/>
            </a:gs>
            <a:gs pos="100000">
              <a:schemeClr val="bg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4FB91794-3820-7678-262A-1255F4127F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6164" y="2705099"/>
            <a:ext cx="5490048" cy="1578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161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2E2E2"/>
      </a:accent1>
      <a:accent2>
        <a:srgbClr val="0089AA"/>
      </a:accent2>
      <a:accent3>
        <a:srgbClr val="F8C41E"/>
      </a:accent3>
      <a:accent4>
        <a:srgbClr val="F4614E"/>
      </a:accent4>
      <a:accent5>
        <a:srgbClr val="4F4F4F"/>
      </a:accent5>
      <a:accent6>
        <a:srgbClr val="104A57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Colorful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35A35"/>
      </a:accent1>
      <a:accent2>
        <a:srgbClr val="ECB448"/>
      </a:accent2>
      <a:accent3>
        <a:srgbClr val="8BB74C"/>
      </a:accent3>
      <a:accent4>
        <a:srgbClr val="5FB7A2"/>
      </a:accent4>
      <a:accent5>
        <a:srgbClr val="3081AC"/>
      </a:accent5>
      <a:accent6>
        <a:srgbClr val="A5A5A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5598</TotalTime>
  <Words>351</Words>
  <Application>Microsoft Office PowerPoint</Application>
  <PresentationFormat>Custom</PresentationFormat>
  <Paragraphs>54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Open Sans</vt:lpstr>
      <vt:lpstr>Segoe UI</vt:lpstr>
      <vt:lpstr>Office Theme</vt:lpstr>
      <vt:lpstr>2_Office Theme</vt:lpstr>
      <vt:lpstr>Free 3D Slides for PowerPoint</vt:lpstr>
      <vt:lpstr>4 Step Bar Chart</vt:lpstr>
      <vt:lpstr>4 Step Bar Chart</vt:lpstr>
      <vt:lpstr>4 Item 3D Structure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SlideModel PowerPoint Wide</dc:title>
  <dc:creator>Julian</dc:creator>
  <cp:lastModifiedBy>finxlanalyst</cp:lastModifiedBy>
  <cp:revision>123</cp:revision>
  <dcterms:created xsi:type="dcterms:W3CDTF">2013-09-12T13:05:01Z</dcterms:created>
  <dcterms:modified xsi:type="dcterms:W3CDTF">2022-05-18T08:22:46Z</dcterms:modified>
</cp:coreProperties>
</file>